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61" r:id="rId5"/>
    <p:sldId id="259" r:id="rId6"/>
    <p:sldId id="260" r:id="rId7"/>
    <p:sldId id="263" r:id="rId8"/>
    <p:sldId id="262" r:id="rId9"/>
    <p:sldId id="264" r:id="rId10"/>
    <p:sldId id="265" r:id="rId11"/>
    <p:sldId id="266" r:id="rId12"/>
    <p:sldId id="267" r:id="rId13"/>
    <p:sldId id="269" r:id="rId14"/>
    <p:sldId id="268" r:id="rId15"/>
    <p:sldId id="270" r:id="rId16"/>
    <p:sldId id="271" r:id="rId17"/>
    <p:sldId id="272" r:id="rId18"/>
    <p:sldId id="273" r:id="rId19"/>
    <p:sldId id="281" r:id="rId20"/>
    <p:sldId id="274" r:id="rId21"/>
    <p:sldId id="276" r:id="rId22"/>
    <p:sldId id="278" r:id="rId23"/>
    <p:sldId id="275" r:id="rId24"/>
    <p:sldId id="279" r:id="rId25"/>
  </p:sldIdLst>
  <p:sldSz cx="9144000" cy="5143500" type="screen16x9"/>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40000"/>
    <a:srgbClr val="FF0000"/>
    <a:srgbClr val="C6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3" d="100"/>
          <a:sy n="113" d="100"/>
        </p:scale>
        <p:origin x="302"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2.pn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920"/>
            <a:ext cx="6858000" cy="1791013"/>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2702001"/>
            <a:ext cx="6858000" cy="1242039"/>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8035" indent="0" algn="ctr">
              <a:buNone/>
              <a:defRPr sz="1200"/>
            </a:lvl7pPr>
            <a:lvl8pPr marL="2400935" indent="0" algn="ctr">
              <a:buNone/>
              <a:defRPr sz="1200"/>
            </a:lvl8pPr>
            <a:lvl9pPr marL="2743835" indent="0" algn="ctr">
              <a:buNone/>
              <a:defRPr sz="12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28650" y="273892"/>
            <a:ext cx="7886700" cy="435964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t>2017/6/16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528"/>
            <a:ext cx="7886700" cy="2139927"/>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3442700"/>
            <a:ext cx="7886700" cy="112533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8035" indent="0">
              <a:buNone/>
              <a:defRPr sz="1200">
                <a:solidFill>
                  <a:schemeClr val="tx1">
                    <a:tint val="75000"/>
                  </a:schemeClr>
                </a:solidFill>
              </a:defRPr>
            </a:lvl7pPr>
            <a:lvl8pPr marL="2400935" indent="0">
              <a:buNone/>
              <a:defRPr sz="1200">
                <a:solidFill>
                  <a:schemeClr val="tx1">
                    <a:tint val="75000"/>
                  </a:schemeClr>
                </a:solidFill>
              </a:defRPr>
            </a:lvl8pPr>
            <a:lvl9pPr marL="2743835" indent="0">
              <a:buNone/>
              <a:defRPr sz="12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369458"/>
            <a:ext cx="3886200" cy="3264075"/>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29150" y="1369458"/>
            <a:ext cx="3886200" cy="3264075"/>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t>2017/6/16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92"/>
            <a:ext cx="7886700" cy="994346"/>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90081" y="1334062"/>
            <a:ext cx="3655181" cy="61804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8035" indent="0">
              <a:buNone/>
              <a:defRPr sz="1350"/>
            </a:lvl7pPr>
            <a:lvl8pPr marL="2400935" indent="0">
              <a:buNone/>
              <a:defRPr sz="1350"/>
            </a:lvl8pPr>
            <a:lvl9pPr marL="2743835" indent="0">
              <a:buNone/>
              <a:defRPr sz="1350"/>
            </a:lvl9pPr>
          </a:lstStyle>
          <a:p>
            <a:pPr lvl="0"/>
            <a:r>
              <a:rPr lang="zh-CN" altLang="en-US" smtClean="0"/>
              <a:t>单击此处编辑母版文本样式</a:t>
            </a:r>
          </a:p>
        </p:txBody>
      </p:sp>
      <p:sp>
        <p:nvSpPr>
          <p:cNvPr id="4" name="内容占位符 3"/>
          <p:cNvSpPr>
            <a:spLocks noGrp="1"/>
          </p:cNvSpPr>
          <p:nvPr>
            <p:ph sz="half" idx="2"/>
          </p:nvPr>
        </p:nvSpPr>
        <p:spPr>
          <a:xfrm>
            <a:off x="890081" y="1999384"/>
            <a:ext cx="3655181" cy="2643676"/>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92704" y="1334062"/>
            <a:ext cx="3673182" cy="61804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8035" indent="0">
              <a:buNone/>
              <a:defRPr sz="1350"/>
            </a:lvl7pPr>
            <a:lvl8pPr marL="2400935" indent="0">
              <a:buNone/>
              <a:defRPr sz="1350"/>
            </a:lvl8pPr>
            <a:lvl9pPr marL="2743835" indent="0">
              <a:buNone/>
              <a:defRPr sz="1350"/>
            </a:lvl9pPr>
          </a:lstStyle>
          <a:p>
            <a:pPr lvl="0"/>
            <a:r>
              <a:rPr lang="zh-CN" altLang="en-US" smtClean="0"/>
              <a:t>单击此处编辑母版文本样式</a:t>
            </a:r>
          </a:p>
        </p:txBody>
      </p:sp>
      <p:sp>
        <p:nvSpPr>
          <p:cNvPr id="6" name="内容占位符 5"/>
          <p:cNvSpPr>
            <a:spLocks noGrp="1"/>
          </p:cNvSpPr>
          <p:nvPr>
            <p:ph sz="quarter" idx="4"/>
          </p:nvPr>
        </p:nvSpPr>
        <p:spPr>
          <a:xfrm>
            <a:off x="4692704" y="1999384"/>
            <a:ext cx="3673182" cy="2643676"/>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t>2017/6/16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t>2017/6/16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2017/6/16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60"/>
            <a:ext cx="3124012" cy="120036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342961"/>
            <a:ext cx="4629150" cy="4053597"/>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8035" indent="0">
              <a:buNone/>
              <a:defRPr sz="1500"/>
            </a:lvl7pPr>
            <a:lvl8pPr marL="2400935" indent="0">
              <a:buNone/>
              <a:defRPr sz="1500"/>
            </a:lvl8pPr>
            <a:lvl9pPr marL="2743835" indent="0">
              <a:buNone/>
              <a:defRPr sz="1500"/>
            </a:lvl9pPr>
          </a:lstStyle>
          <a:p>
            <a:endParaRPr lang="zh-CN" altLang="en-US"/>
          </a:p>
        </p:txBody>
      </p:sp>
      <p:sp>
        <p:nvSpPr>
          <p:cNvPr id="4" name="文本占位符 3"/>
          <p:cNvSpPr>
            <a:spLocks noGrp="1"/>
          </p:cNvSpPr>
          <p:nvPr>
            <p:ph type="body" sz="half" idx="2"/>
          </p:nvPr>
        </p:nvSpPr>
        <p:spPr>
          <a:xfrm>
            <a:off x="629841" y="1543320"/>
            <a:ext cx="3124012" cy="2859191"/>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8035" indent="0">
              <a:buNone/>
              <a:defRPr sz="1050"/>
            </a:lvl7pPr>
            <a:lvl8pPr marL="2400935" indent="0">
              <a:buNone/>
              <a:defRPr sz="1050"/>
            </a:lvl8pPr>
            <a:lvl9pPr marL="2743835" indent="0">
              <a:buNone/>
              <a:defRPr sz="105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2017/6/16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92"/>
            <a:ext cx="1971675" cy="435964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273892"/>
            <a:ext cx="5800725" cy="435964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92"/>
            <a:ext cx="7886700" cy="994346"/>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369458"/>
            <a:ext cx="7886700" cy="3264075"/>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28650" y="4768097"/>
            <a:ext cx="2057400" cy="273892"/>
          </a:xfrm>
          <a:prstGeom prst="rect">
            <a:avLst/>
          </a:prstGeom>
        </p:spPr>
        <p:txBody>
          <a:bodyPr vert="horz" lIns="91440" tIns="45720" rIns="91440" bIns="45720" rtlCol="0" anchor="ctr"/>
          <a:lstStyle>
            <a:lvl1pPr algn="l">
              <a:defRPr sz="900">
                <a:solidFill>
                  <a:schemeClr val="tx1">
                    <a:tint val="75000"/>
                  </a:schemeClr>
                </a:solidFill>
              </a:defRPr>
            </a:lvl1pPr>
          </a:lstStyle>
          <a:p>
            <a:fld id="{82F288E0-7875-42C4-84C8-98DBBD3BF4D2}" type="datetimeFigureOut">
              <a:rPr lang="zh-CN" altLang="en-US" smtClean="0"/>
              <a:t>2017/6/16</a:t>
            </a:fld>
            <a:endParaRPr lang="zh-CN" altLang="en-US"/>
          </a:p>
        </p:txBody>
      </p:sp>
      <p:sp>
        <p:nvSpPr>
          <p:cNvPr id="5" name="页脚占位符 4"/>
          <p:cNvSpPr>
            <a:spLocks noGrp="1"/>
          </p:cNvSpPr>
          <p:nvPr>
            <p:ph type="ftr" sz="quarter" idx="3"/>
          </p:nvPr>
        </p:nvSpPr>
        <p:spPr>
          <a:xfrm>
            <a:off x="3028950" y="4768097"/>
            <a:ext cx="3086100" cy="273892"/>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4768097"/>
            <a:ext cx="2057400" cy="273892"/>
          </a:xfrm>
          <a:prstGeom prst="rect">
            <a:avLst/>
          </a:prstGeom>
        </p:spPr>
        <p:txBody>
          <a:bodyPr vert="horz" lIns="91440" tIns="45720" rIns="91440" bIns="45720" rtlCol="0" anchor="ctr"/>
          <a:lstStyle>
            <a:lvl1pPr algn="r">
              <a:defRPr sz="900">
                <a:solidFill>
                  <a:schemeClr val="tx1">
                    <a:tint val="75000"/>
                  </a:schemeClr>
                </a:solidFill>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0815"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0815"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0815"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0815"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0815"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6585" indent="-170815"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9485" indent="-170815"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2385" indent="-170815"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5285" indent="-170815"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8035"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 219"/>
          <p:cNvSpPr/>
          <p:nvPr/>
        </p:nvSpPr>
        <p:spPr>
          <a:xfrm>
            <a:off x="4144328" y="4217035"/>
            <a:ext cx="1017270" cy="311785"/>
          </a:xfrm>
          <a:prstGeom prst="roundRect">
            <a:avLst>
              <a:gd name="adj" fmla="val 50000"/>
            </a:avLst>
          </a:prstGeom>
          <a:solidFill>
            <a:srgbClr val="FF0000"/>
          </a:solidFill>
          <a:ln>
            <a:noFill/>
          </a:ln>
          <a:effectLst>
            <a:outerShdw blurRad="50800" dist="38100" dir="2700000" algn="tl" rotWithShape="0">
              <a:prstClr val="black">
                <a:alpha val="40000"/>
              </a:prstClr>
            </a:outerShdw>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pic>
        <p:nvPicPr>
          <p:cNvPr id="5" name="图片 4" descr="9fba6b9f23db86cc48e22018398c960f"/>
          <p:cNvPicPr>
            <a:picLocks noChangeAspect="1"/>
          </p:cNvPicPr>
          <p:nvPr/>
        </p:nvPicPr>
        <p:blipFill>
          <a:blip r:embed="rId2"/>
          <a:stretch>
            <a:fillRect/>
          </a:stretch>
        </p:blipFill>
        <p:spPr>
          <a:xfrm>
            <a:off x="1536700" y="221615"/>
            <a:ext cx="6000115" cy="3486150"/>
          </a:xfrm>
          <a:prstGeom prst="rect">
            <a:avLst/>
          </a:prstGeom>
          <a:effectLst>
            <a:outerShdw blurRad="50800" dist="38100" dir="2700000" algn="tl" rotWithShape="0">
              <a:prstClr val="black">
                <a:alpha val="40000"/>
              </a:prstClr>
            </a:outerShdw>
          </a:effectLst>
        </p:spPr>
      </p:pic>
      <p:sp>
        <p:nvSpPr>
          <p:cNvPr id="21" name="矩形 20"/>
          <p:cNvSpPr/>
          <p:nvPr/>
        </p:nvSpPr>
        <p:spPr>
          <a:xfrm>
            <a:off x="2561590" y="3509645"/>
            <a:ext cx="4329430" cy="337820"/>
          </a:xfrm>
          <a:prstGeom prst="rect">
            <a:avLst/>
          </a:prstGeom>
        </p:spPr>
        <p:txBody>
          <a:bodyPr wrap="square">
            <a:spAutoFit/>
          </a:bodyPr>
          <a:lstStyle/>
          <a:p>
            <a:r>
              <a:rPr lang="en-US" altLang="zh-CN" sz="1600" b="1" smtClean="0">
                <a:solidFill>
                  <a:schemeClr val="tx1">
                    <a:lumMod val="50000"/>
                    <a:lumOff val="50000"/>
                  </a:schemeClr>
                </a:solidFill>
              </a:rPr>
              <a:t>GENERAL TEMPLATE FOR BUSINESS REPORTING</a:t>
            </a:r>
          </a:p>
        </p:txBody>
      </p:sp>
      <p:sp>
        <p:nvSpPr>
          <p:cNvPr id="28" name="文本框 27"/>
          <p:cNvSpPr txBox="1"/>
          <p:nvPr/>
        </p:nvSpPr>
        <p:spPr>
          <a:xfrm>
            <a:off x="4145915" y="4251008"/>
            <a:ext cx="1014095" cy="243840"/>
          </a:xfrm>
          <a:prstGeom prst="rect">
            <a:avLst/>
          </a:prstGeom>
          <a:noFill/>
        </p:spPr>
        <p:txBody>
          <a:bodyPr wrap="none" rtlCol="0">
            <a:spAutoFit/>
          </a:bodyPr>
          <a:lstStyle/>
          <a:p>
            <a:r>
              <a:rPr lang="zh-CN" altLang="en-US" sz="1000" b="1">
                <a:solidFill>
                  <a:schemeClr val="bg1"/>
                </a:solidFill>
                <a:latin typeface="黑体" panose="02010600030101010101" charset="-122"/>
                <a:ea typeface="黑体" panose="02010600030101010101" charset="-122"/>
              </a:rPr>
              <a:t>汇报人：</a:t>
            </a:r>
            <a:r>
              <a:rPr lang="en-US" altLang="zh-CN" sz="1000" b="1">
                <a:solidFill>
                  <a:schemeClr val="bg1"/>
                </a:solidFill>
                <a:latin typeface="黑体" panose="02010600030101010101" charset="-122"/>
                <a:ea typeface="黑体" panose="02010600030101010101" charset="-122"/>
              </a:rPr>
              <a:t>XXXXX</a:t>
            </a:r>
          </a:p>
        </p:txBody>
      </p:sp>
      <p:sp>
        <p:nvSpPr>
          <p:cNvPr id="8" name="矩形 7"/>
          <p:cNvSpPr/>
          <p:nvPr/>
        </p:nvSpPr>
        <p:spPr>
          <a:xfrm>
            <a:off x="2032000" y="2926080"/>
            <a:ext cx="5009515" cy="743585"/>
          </a:xfrm>
          <a:prstGeom prst="rect">
            <a:avLst/>
          </a:prstGeom>
          <a:noFill/>
        </p:spPr>
        <p:txBody>
          <a:bodyPr wrap="square" rtlCol="0">
            <a:spAutoFit/>
          </a:bodyPr>
          <a:lstStyle/>
          <a:p>
            <a:pPr algn="dist"/>
            <a:r>
              <a:rPr lang="zh-CN" altLang="zh-CN" sz="4000" b="1">
                <a:solidFill>
                  <a:srgbClr val="FF0000"/>
                </a:solidFill>
                <a:latin typeface="微软雅黑" panose="020B0503020204020204" charset="-122"/>
                <a:ea typeface="微软雅黑" panose="020B0503020204020204" charset="-122"/>
              </a:rPr>
              <a:t>赢战</a:t>
            </a:r>
            <a:r>
              <a:rPr lang="en-US" altLang="zh-CN" sz="4000" b="1">
                <a:solidFill>
                  <a:srgbClr val="FF0000"/>
                </a:solidFill>
                <a:latin typeface="微软雅黑" panose="020B0503020204020204" charset="-122"/>
                <a:ea typeface="微软雅黑" panose="020B0503020204020204" charset="-122"/>
              </a:rPr>
              <a:t>2017PPT</a:t>
            </a:r>
            <a:r>
              <a:rPr lang="zh-CN" altLang="en-US" sz="4000" b="1">
                <a:solidFill>
                  <a:srgbClr val="FF0000"/>
                </a:solidFill>
                <a:latin typeface="微软雅黑" panose="020B0503020204020204" charset="-122"/>
                <a:ea typeface="微软雅黑" panose="020B0503020204020204" charset="-122"/>
              </a:rPr>
              <a:t>模板</a:t>
            </a:r>
          </a:p>
        </p:txBody>
      </p:sp>
      <p:cxnSp>
        <p:nvCxnSpPr>
          <p:cNvPr id="10" name="直接连接符 9"/>
          <p:cNvCxnSpPr/>
          <p:nvPr/>
        </p:nvCxnSpPr>
        <p:spPr>
          <a:xfrm>
            <a:off x="1594168" y="2949575"/>
            <a:ext cx="588518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536383" y="3872230"/>
            <a:ext cx="588518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withEffect">
                                  <p:stCondLst>
                                    <p:cond delay="1200"/>
                                  </p:stCondLst>
                                  <p:iterate type="wd">
                                    <p:tmPct val="10000"/>
                                  </p:iterate>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ppt_x</p:attrName>
                                        </p:attrNameLst>
                                      </p:cBhvr>
                                      <p:tavLst>
                                        <p:tav tm="0">
                                          <p:val>
                                            <p:strVal val="#ppt_x"/>
                                          </p:val>
                                        </p:tav>
                                        <p:tav tm="100000">
                                          <p:val>
                                            <p:strVal val="#ppt_x"/>
                                          </p:val>
                                        </p:tav>
                                      </p:tavLst>
                                    </p:anim>
                                    <p:anim calcmode="lin" valueType="num">
                                      <p:cBhvr>
                                        <p:cTn id="8" dur="500" fill="hold"/>
                                        <p:tgtEl>
                                          <p:spTgt spid="8"/>
                                        </p:tgtEl>
                                        <p:attrNameLst>
                                          <p:attrName>ppt_y</p:attrName>
                                        </p:attrNameLst>
                                      </p:cBhvr>
                                      <p:tavLst>
                                        <p:tav tm="0">
                                          <p:val>
                                            <p:strVal val="#ppt_y-#ppt_h/2"/>
                                          </p:val>
                                        </p:tav>
                                        <p:tav tm="100000">
                                          <p:val>
                                            <p:strVal val="#ppt_y"/>
                                          </p:val>
                                        </p:tav>
                                      </p:tavLst>
                                    </p:anim>
                                    <p:anim calcmode="lin" valueType="num">
                                      <p:cBhvr>
                                        <p:cTn id="9" dur="500" fill="hold"/>
                                        <p:tgtEl>
                                          <p:spTgt spid="8"/>
                                        </p:tgtEl>
                                        <p:attrNameLst>
                                          <p:attrName>ppt_w</p:attrName>
                                        </p:attrNameLst>
                                      </p:cBhvr>
                                      <p:tavLst>
                                        <p:tav tm="0">
                                          <p:val>
                                            <p:strVal val="#ppt_w"/>
                                          </p:val>
                                        </p:tav>
                                        <p:tav tm="100000">
                                          <p:val>
                                            <p:strVal val="#ppt_w"/>
                                          </p:val>
                                        </p:tav>
                                      </p:tavLst>
                                    </p:anim>
                                    <p:anim calcmode="lin" valueType="num">
                                      <p:cBhvr>
                                        <p:cTn id="10" dur="500" fill="hold"/>
                                        <p:tgtEl>
                                          <p:spTgt spid="8"/>
                                        </p:tgtEl>
                                        <p:attrNameLst>
                                          <p:attrName>ppt_h</p:attrName>
                                        </p:attrNameLst>
                                      </p:cBhvr>
                                      <p:tavLst>
                                        <p:tav tm="0">
                                          <p:val>
                                            <p:fltVal val="0"/>
                                          </p:val>
                                        </p:tav>
                                        <p:tav tm="100000">
                                          <p:val>
                                            <p:strVal val="#ppt_h"/>
                                          </p:val>
                                        </p:tav>
                                      </p:tavLst>
                                    </p:anim>
                                  </p:childTnLst>
                                </p:cTn>
                              </p:par>
                              <p:par>
                                <p:cTn id="11" presetID="43" presetClass="entr" presetSubtype="0" fill="hold" grpId="0" nodeType="withEffect">
                                  <p:stCondLst>
                                    <p:cond delay="1600"/>
                                  </p:stCondLst>
                                  <p:iterate type="lt">
                                    <p:tmPct val="10000"/>
                                  </p:iterate>
                                  <p:childTnLst>
                                    <p:set>
                                      <p:cBhvr>
                                        <p:cTn id="12" dur="1" fill="hold">
                                          <p:stCondLst>
                                            <p:cond delay="0"/>
                                          </p:stCondLst>
                                        </p:cTn>
                                        <p:tgtEl>
                                          <p:spTgt spid="21"/>
                                        </p:tgtEl>
                                        <p:attrNameLst>
                                          <p:attrName>style.visibility</p:attrName>
                                        </p:attrNameLst>
                                      </p:cBhvr>
                                      <p:to>
                                        <p:strVal val="visible"/>
                                      </p:to>
                                    </p:set>
                                    <p:animEffect transition="in" filter="fade">
                                      <p:cBhvr>
                                        <p:cTn id="13" dur="50"/>
                                        <p:tgtEl>
                                          <p:spTgt spid="21"/>
                                        </p:tgtEl>
                                      </p:cBhvr>
                                    </p:animEffect>
                                    <p:anim calcmode="lin" valueType="num">
                                      <p:cBhvr>
                                        <p:cTn id="14" dur="200" fill="hold"/>
                                        <p:tgtEl>
                                          <p:spTgt spid="21"/>
                                        </p:tgtEl>
                                        <p:attrNameLst>
                                          <p:attrName>ppt_x</p:attrName>
                                        </p:attrNameLst>
                                      </p:cBhvr>
                                      <p:tavLst>
                                        <p:tav tm="0">
                                          <p:val>
                                            <p:strVal val="#ppt_x"/>
                                          </p:val>
                                        </p:tav>
                                        <p:tav tm="100000">
                                          <p:val>
                                            <p:strVal val="#ppt_x"/>
                                          </p:val>
                                        </p:tav>
                                      </p:tavLst>
                                    </p:anim>
                                    <p:anim calcmode="lin" valueType="num">
                                      <p:cBhvr>
                                        <p:cTn id="15" dur="200" fill="hold"/>
                                        <p:tgtEl>
                                          <p:spTgt spid="21"/>
                                        </p:tgtEl>
                                        <p:attrNameLst>
                                          <p:attrName>ppt_y</p:attrName>
                                        </p:attrNameLst>
                                      </p:cBhvr>
                                      <p:tavLst>
                                        <p:tav tm="0">
                                          <p:val>
                                            <p:strVal val="#ppt_y+0.31"/>
                                          </p:val>
                                        </p:tav>
                                        <p:tav tm="100000">
                                          <p:val>
                                            <p:strVal val="#ppt_y+0.31"/>
                                          </p:val>
                                        </p:tav>
                                      </p:tavLst>
                                    </p:anim>
                                    <p:anim calcmode="lin" valueType="num">
                                      <p:cBhvr>
                                        <p:cTn id="16" dur="300" decel="50000" fill="hold">
                                          <p:stCondLst>
                                            <p:cond delay="200"/>
                                          </p:stCondLst>
                                        </p:cTn>
                                        <p:tgtEl>
                                          <p:spTgt spid="21"/>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7" dur="300" decel="50000" fill="hold">
                                          <p:stCondLst>
                                            <p:cond delay="200"/>
                                          </p:stCondLst>
                                        </p:cTn>
                                        <p:tgtEl>
                                          <p:spTgt spid="21"/>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18" presetID="22" presetClass="entr" presetSubtype="1" fill="hold" grpId="0" nodeType="withEffect">
                                  <p:stCondLst>
                                    <p:cond delay="2200"/>
                                  </p:stCondLst>
                                  <p:childTnLst>
                                    <p:set>
                                      <p:cBhvr>
                                        <p:cTn id="19" dur="1" fill="hold">
                                          <p:stCondLst>
                                            <p:cond delay="0"/>
                                          </p:stCondLst>
                                        </p:cTn>
                                        <p:tgtEl>
                                          <p:spTgt spid="28"/>
                                        </p:tgtEl>
                                        <p:attrNameLst>
                                          <p:attrName>style.visibility</p:attrName>
                                        </p:attrNameLst>
                                      </p:cBhvr>
                                      <p:to>
                                        <p:strVal val="visible"/>
                                      </p:to>
                                    </p:set>
                                    <p:animEffect transition="in" filter="wipe(up)">
                                      <p:cBhvr>
                                        <p:cTn id="20" dur="500"/>
                                        <p:tgtEl>
                                          <p:spTgt spid="28"/>
                                        </p:tgtEl>
                                      </p:cBhvr>
                                    </p:animEffect>
                                  </p:childTnLst>
                                </p:cTn>
                              </p:par>
                              <p:par>
                                <p:cTn id="21" presetID="10" presetClass="entr" presetSubtype="0" fill="hold" nodeType="withEffect">
                                  <p:stCondLst>
                                    <p:cond delay="180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nodeType="withEffect">
                                  <p:stCondLst>
                                    <p:cond delay="180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8"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2</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grpSp>
        <p:nvGrpSpPr>
          <p:cNvPr id="12" name="组合 11"/>
          <p:cNvGrpSpPr/>
          <p:nvPr/>
        </p:nvGrpSpPr>
        <p:grpSpPr>
          <a:xfrm>
            <a:off x="990600" y="2253430"/>
            <a:ext cx="3998119" cy="1653779"/>
            <a:chOff x="1320800" y="3314700"/>
            <a:chExt cx="5330825" cy="2205038"/>
          </a:xfrm>
          <a:effectLst>
            <a:outerShdw blurRad="50800" dist="38100" dir="2700000" algn="tl" rotWithShape="0">
              <a:prstClr val="black">
                <a:alpha val="40000"/>
              </a:prstClr>
            </a:outerShdw>
          </a:effectLst>
        </p:grpSpPr>
        <p:sp>
          <p:nvSpPr>
            <p:cNvPr id="2" name="右箭头 1"/>
            <p:cNvSpPr/>
            <p:nvPr/>
          </p:nvSpPr>
          <p:spPr>
            <a:xfrm flipH="1">
              <a:off x="1320800" y="3314700"/>
              <a:ext cx="4270375" cy="2205038"/>
            </a:xfrm>
            <a:prstGeom prst="rightArrow">
              <a:avLst/>
            </a:pr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3" name="直角三角形 2"/>
            <p:cNvSpPr/>
            <p:nvPr/>
          </p:nvSpPr>
          <p:spPr>
            <a:xfrm flipV="1">
              <a:off x="5591175" y="3859213"/>
              <a:ext cx="1060450" cy="1106487"/>
            </a:xfrm>
            <a:prstGeom prst="rtTriangle">
              <a:avLst/>
            </a:prstGeom>
            <a:solidFill>
              <a:srgbClr val="BC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grpSp>
        <p:nvGrpSpPr>
          <p:cNvPr id="13" name="组合 12"/>
          <p:cNvGrpSpPr/>
          <p:nvPr/>
        </p:nvGrpSpPr>
        <p:grpSpPr>
          <a:xfrm>
            <a:off x="4193381" y="1425946"/>
            <a:ext cx="3999310" cy="1653778"/>
            <a:chOff x="5591175" y="2211388"/>
            <a:chExt cx="5332413" cy="2205037"/>
          </a:xfrm>
          <a:effectLst>
            <a:outerShdw blurRad="50800" dist="38100" dir="2700000" algn="tl" rotWithShape="0">
              <a:prstClr val="black">
                <a:alpha val="40000"/>
              </a:prstClr>
            </a:outerShdw>
          </a:effectLst>
        </p:grpSpPr>
        <p:sp>
          <p:nvSpPr>
            <p:cNvPr id="4" name="右箭头 3"/>
            <p:cNvSpPr/>
            <p:nvPr/>
          </p:nvSpPr>
          <p:spPr>
            <a:xfrm>
              <a:off x="6651625" y="2211388"/>
              <a:ext cx="4271963" cy="2205037"/>
            </a:xfrm>
            <a:prstGeom prst="rightArrow">
              <a:avLst/>
            </a:pr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5" name="直角三角形 4"/>
            <p:cNvSpPr/>
            <p:nvPr/>
          </p:nvSpPr>
          <p:spPr>
            <a:xfrm flipH="1">
              <a:off x="5591175" y="2760663"/>
              <a:ext cx="1060450" cy="1106487"/>
            </a:xfrm>
            <a:prstGeom prst="rtTriangle">
              <a:avLst/>
            </a:prstGeom>
            <a:solidFill>
              <a:srgbClr val="C6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sp>
        <p:nvSpPr>
          <p:cNvPr id="6" name="矩形 5"/>
          <p:cNvSpPr/>
          <p:nvPr/>
        </p:nvSpPr>
        <p:spPr>
          <a:xfrm>
            <a:off x="1857375" y="3034480"/>
            <a:ext cx="2210991" cy="403860"/>
          </a:xfrm>
          <a:prstGeom prst="rect">
            <a:avLst/>
          </a:prstGeom>
          <a:noFill/>
        </p:spPr>
        <p:txBody>
          <a:bodyPr>
            <a:spAutoFit/>
          </a:bodyPr>
          <a:lstStyle/>
          <a:p>
            <a:pPr algn="r">
              <a:lnSpc>
                <a:spcPct val="130000"/>
              </a:lnSpc>
              <a:defRPr/>
            </a:pPr>
            <a:r>
              <a:rPr lang="zh-CN" altLang="en-US" sz="790">
                <a:solidFill>
                  <a:schemeClr val="bg1">
                    <a:lumMod val="95000"/>
                  </a:schemeClr>
                </a:solidFill>
                <a:latin typeface="+mj-ea"/>
                <a:ea typeface="+mj-ea"/>
              </a:rPr>
              <a:t>点击添加正文、温提示正文行距在</a:t>
            </a:r>
            <a:r>
              <a:rPr lang="en-US" altLang="zh-CN" sz="790">
                <a:solidFill>
                  <a:schemeClr val="bg1">
                    <a:lumMod val="95000"/>
                  </a:schemeClr>
                </a:solidFill>
                <a:latin typeface="+mj-ea"/>
                <a:ea typeface="+mj-ea"/>
              </a:rPr>
              <a:t>1.2~1.3</a:t>
            </a:r>
            <a:r>
              <a:rPr lang="zh-CN" altLang="en-US" sz="790">
                <a:solidFill>
                  <a:schemeClr val="bg1">
                    <a:lumMod val="95000"/>
                  </a:schemeClr>
                </a:solidFill>
                <a:latin typeface="+mj-ea"/>
                <a:ea typeface="+mj-ea"/>
              </a:rPr>
              <a:t>之间点击添加正文、温提示正文行距在</a:t>
            </a:r>
            <a:endParaRPr lang="zh-CN" altLang="en-US" sz="790">
              <a:solidFill>
                <a:schemeClr val="bg1">
                  <a:lumMod val="95000"/>
                </a:schemeClr>
              </a:solidFill>
              <a:latin typeface="+mj-ea"/>
            </a:endParaRPr>
          </a:p>
        </p:txBody>
      </p:sp>
      <p:sp>
        <p:nvSpPr>
          <p:cNvPr id="7" name="文本框 6"/>
          <p:cNvSpPr txBox="1"/>
          <p:nvPr/>
        </p:nvSpPr>
        <p:spPr>
          <a:xfrm>
            <a:off x="2366963" y="2734443"/>
            <a:ext cx="1701404" cy="564515"/>
          </a:xfrm>
          <a:prstGeom prst="rect">
            <a:avLst/>
          </a:prstGeom>
        </p:spPr>
        <p:txBody>
          <a:bodyPr>
            <a:spAutoFit/>
          </a:bodyPr>
          <a:lstStyle>
            <a:defPPr>
              <a:defRPr lang="zh-CN"/>
            </a:defPPr>
            <a:lvl1pPr>
              <a:defRPr sz="2400">
                <a:solidFill>
                  <a:schemeClr val="bg2">
                    <a:lumMod val="25000"/>
                    <a:alpha val="85000"/>
                  </a:schemeClr>
                </a:solidFill>
                <a:latin typeface="+mn-ea"/>
              </a:defRPr>
            </a:lvl1pPr>
          </a:lstStyle>
          <a:p>
            <a:pPr algn="r">
              <a:defRPr/>
            </a:pPr>
            <a:r>
              <a:rPr lang="zh-CN" altLang="en-US" sz="1500" b="1" smtClean="0">
                <a:solidFill>
                  <a:schemeClr val="bg1">
                    <a:lumMod val="95000"/>
                  </a:schemeClr>
                </a:solidFill>
                <a:latin typeface="+mj-ea"/>
                <a:ea typeface="+mj-ea"/>
              </a:rPr>
              <a:t>点击此处添加标题</a:t>
            </a:r>
            <a:endParaRPr lang="zh-CN" altLang="en-US" sz="1500" b="1">
              <a:solidFill>
                <a:schemeClr val="bg1">
                  <a:lumMod val="95000"/>
                </a:schemeClr>
              </a:solidFill>
              <a:latin typeface="+mj-ea"/>
              <a:ea typeface="+mj-ea"/>
            </a:endParaRPr>
          </a:p>
        </p:txBody>
      </p:sp>
      <p:sp>
        <p:nvSpPr>
          <p:cNvPr id="8" name="矩形 7"/>
          <p:cNvSpPr/>
          <p:nvPr/>
        </p:nvSpPr>
        <p:spPr>
          <a:xfrm>
            <a:off x="5060156" y="2220093"/>
            <a:ext cx="2210991" cy="403860"/>
          </a:xfrm>
          <a:prstGeom prst="rect">
            <a:avLst/>
          </a:prstGeom>
          <a:noFill/>
        </p:spPr>
        <p:txBody>
          <a:bodyPr>
            <a:spAutoFit/>
          </a:bodyPr>
          <a:lstStyle/>
          <a:p>
            <a:pPr>
              <a:lnSpc>
                <a:spcPct val="130000"/>
              </a:lnSpc>
              <a:defRPr/>
            </a:pPr>
            <a:r>
              <a:rPr lang="zh-CN" altLang="en-US" sz="790">
                <a:solidFill>
                  <a:schemeClr val="bg1">
                    <a:lumMod val="95000"/>
                  </a:schemeClr>
                </a:solidFill>
                <a:latin typeface="+mj-ea"/>
                <a:ea typeface="+mj-ea"/>
              </a:rPr>
              <a:t>点击添加正文、温提示正文行距在</a:t>
            </a:r>
            <a:r>
              <a:rPr lang="en-US" altLang="zh-CN" sz="790">
                <a:solidFill>
                  <a:schemeClr val="bg1">
                    <a:lumMod val="95000"/>
                  </a:schemeClr>
                </a:solidFill>
                <a:latin typeface="+mj-ea"/>
                <a:ea typeface="+mj-ea"/>
              </a:rPr>
              <a:t>1.2~1.3</a:t>
            </a:r>
            <a:r>
              <a:rPr lang="zh-CN" altLang="en-US" sz="790">
                <a:solidFill>
                  <a:schemeClr val="bg1">
                    <a:lumMod val="95000"/>
                  </a:schemeClr>
                </a:solidFill>
                <a:latin typeface="+mj-ea"/>
                <a:ea typeface="+mj-ea"/>
              </a:rPr>
              <a:t>之间点击添加正文、温提示正文行距在</a:t>
            </a:r>
            <a:endParaRPr lang="zh-CN" altLang="en-US" sz="790">
              <a:solidFill>
                <a:schemeClr val="bg1">
                  <a:lumMod val="95000"/>
                </a:schemeClr>
              </a:solidFill>
              <a:latin typeface="+mj-ea"/>
            </a:endParaRPr>
          </a:p>
        </p:txBody>
      </p:sp>
      <p:sp>
        <p:nvSpPr>
          <p:cNvPr id="9" name="文本框 8"/>
          <p:cNvSpPr txBox="1"/>
          <p:nvPr/>
        </p:nvSpPr>
        <p:spPr>
          <a:xfrm>
            <a:off x="5060156" y="1920055"/>
            <a:ext cx="1702594" cy="564515"/>
          </a:xfrm>
          <a:prstGeom prst="rect">
            <a:avLst/>
          </a:prstGeom>
        </p:spPr>
        <p:txBody>
          <a:bodyPr>
            <a:spAutoFit/>
          </a:bodyPr>
          <a:lstStyle>
            <a:defPPr>
              <a:defRPr lang="zh-CN"/>
            </a:defPPr>
            <a:lvl1pPr>
              <a:defRPr sz="2400">
                <a:solidFill>
                  <a:schemeClr val="bg2">
                    <a:lumMod val="25000"/>
                    <a:alpha val="85000"/>
                  </a:schemeClr>
                </a:solidFill>
                <a:latin typeface="+mn-ea"/>
              </a:defRPr>
            </a:lvl1pPr>
          </a:lstStyle>
          <a:p>
            <a:pPr>
              <a:defRPr/>
            </a:pPr>
            <a:r>
              <a:rPr lang="zh-CN" altLang="en-US" sz="1500" b="1" smtClean="0">
                <a:solidFill>
                  <a:schemeClr val="bg1">
                    <a:lumMod val="95000"/>
                  </a:schemeClr>
                </a:solidFill>
                <a:latin typeface="+mj-ea"/>
                <a:ea typeface="+mj-ea"/>
              </a:rPr>
              <a:t>点击此处添加标题</a:t>
            </a:r>
            <a:endParaRPr lang="zh-CN" altLang="en-US" sz="1500" b="1">
              <a:solidFill>
                <a:schemeClr val="bg1">
                  <a:lumMod val="95000"/>
                </a:schemeClr>
              </a:solidFill>
              <a:latin typeface="+mj-ea"/>
              <a:ea typeface="+mj-ea"/>
            </a:endParaRPr>
          </a:p>
        </p:txBody>
      </p:sp>
      <p:sp>
        <p:nvSpPr>
          <p:cNvPr id="10" name="矩形 9"/>
          <p:cNvSpPr/>
          <p:nvPr/>
        </p:nvSpPr>
        <p:spPr>
          <a:xfrm>
            <a:off x="4950619" y="3223790"/>
            <a:ext cx="3399235" cy="872490"/>
          </a:xfrm>
          <a:prstGeom prst="rect">
            <a:avLst/>
          </a:prstGeom>
          <a:noFill/>
        </p:spPr>
        <p:txBody>
          <a:bodyPr>
            <a:spAutoFit/>
          </a:bodyPr>
          <a:lstStyle/>
          <a:p>
            <a:pPr>
              <a:lnSpc>
                <a:spcPct val="130000"/>
              </a:lnSpc>
              <a:defRPr/>
            </a:pPr>
            <a:r>
              <a:rPr lang="zh-CN" altLang="en-US" sz="790">
                <a:solidFill>
                  <a:schemeClr val="bg2">
                    <a:lumMod val="10000"/>
                  </a:schemeClr>
                </a:solidFill>
                <a:latin typeface="+mj-ea"/>
                <a:ea typeface="+mj-ea"/>
              </a:rPr>
              <a:t>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之间点击添点击添点击添加正文、温提示正文行距在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之间点击添点击添</a:t>
            </a:r>
          </a:p>
        </p:txBody>
      </p:sp>
      <p:sp>
        <p:nvSpPr>
          <p:cNvPr id="11" name="矩形 10"/>
          <p:cNvSpPr/>
          <p:nvPr/>
        </p:nvSpPr>
        <p:spPr>
          <a:xfrm>
            <a:off x="794147" y="1493811"/>
            <a:ext cx="3399234" cy="872490"/>
          </a:xfrm>
          <a:prstGeom prst="rect">
            <a:avLst/>
          </a:prstGeom>
          <a:noFill/>
        </p:spPr>
        <p:txBody>
          <a:bodyPr>
            <a:spAutoFit/>
          </a:bodyPr>
          <a:lstStyle/>
          <a:p>
            <a:pPr>
              <a:lnSpc>
                <a:spcPct val="130000"/>
              </a:lnSpc>
              <a:defRPr/>
            </a:pPr>
            <a:r>
              <a:rPr lang="zh-CN" altLang="en-US" sz="790">
                <a:solidFill>
                  <a:schemeClr val="bg2">
                    <a:lumMod val="10000"/>
                  </a:schemeClr>
                </a:solidFill>
                <a:latin typeface="+mj-ea"/>
                <a:ea typeface="+mj-ea"/>
              </a:rPr>
              <a:t>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之间点击添点击添点击添加正文、温提示正文行距在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之间点击添点击添</a:t>
            </a:r>
          </a:p>
        </p:txBody>
      </p:sp>
      <p:sp>
        <p:nvSpPr>
          <p:cNvPr id="14"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2" presetClass="entr" presetSubtype="8"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000" fill="hold"/>
                                        <p:tgtEl>
                                          <p:spTgt spid="13"/>
                                        </p:tgtEl>
                                        <p:attrNameLst>
                                          <p:attrName>ppt_x</p:attrName>
                                        </p:attrNameLst>
                                      </p:cBhvr>
                                      <p:tavLst>
                                        <p:tav tm="0">
                                          <p:val>
                                            <p:strVal val="0-#ppt_w/2"/>
                                          </p:val>
                                        </p:tav>
                                        <p:tav tm="100000">
                                          <p:val>
                                            <p:strVal val="#ppt_x"/>
                                          </p:val>
                                        </p:tav>
                                      </p:tavLst>
                                    </p:anim>
                                    <p:anim calcmode="lin" valueType="num">
                                      <p:cBhvr additive="base">
                                        <p:cTn id="16" dur="1000" fill="hold"/>
                                        <p:tgtEl>
                                          <p:spTgt spid="13"/>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1000" fill="hold"/>
                                        <p:tgtEl>
                                          <p:spTgt spid="12"/>
                                        </p:tgtEl>
                                        <p:attrNameLst>
                                          <p:attrName>ppt_x</p:attrName>
                                        </p:attrNameLst>
                                      </p:cBhvr>
                                      <p:tavLst>
                                        <p:tav tm="0">
                                          <p:val>
                                            <p:strVal val="1+#ppt_w/2"/>
                                          </p:val>
                                        </p:tav>
                                        <p:tav tm="100000">
                                          <p:val>
                                            <p:strVal val="#ppt_x"/>
                                          </p:val>
                                        </p:tav>
                                      </p:tavLst>
                                    </p:anim>
                                    <p:anim calcmode="lin" valueType="num">
                                      <p:cBhvr additive="base">
                                        <p:cTn id="20" dur="1000" fill="hold"/>
                                        <p:tgtEl>
                                          <p:spTgt spid="12"/>
                                        </p:tgtEl>
                                        <p:attrNameLst>
                                          <p:attrName>ppt_y</p:attrName>
                                        </p:attrNameLst>
                                      </p:cBhvr>
                                      <p:tavLst>
                                        <p:tav tm="0">
                                          <p:val>
                                            <p:strVal val="#ppt_y"/>
                                          </p:val>
                                        </p:tav>
                                        <p:tav tm="100000">
                                          <p:val>
                                            <p:strVal val="#ppt_y"/>
                                          </p:val>
                                        </p:tav>
                                      </p:tavLst>
                                    </p:anim>
                                  </p:childTnLst>
                                </p:cTn>
                              </p:par>
                              <p:par>
                                <p:cTn id="21" presetID="17" presetClass="entr" presetSubtype="10" fill="hold" grpId="0" nodeType="withEffect">
                                  <p:stCondLst>
                                    <p:cond delay="900"/>
                                  </p:stCondLst>
                                  <p:iterate type="lt">
                                    <p:tmPct val="10000"/>
                                  </p:iterate>
                                  <p:childTnLst>
                                    <p:set>
                                      <p:cBhvr>
                                        <p:cTn id="22" dur="1" fill="hold">
                                          <p:stCondLst>
                                            <p:cond delay="0"/>
                                          </p:stCondLst>
                                        </p:cTn>
                                        <p:tgtEl>
                                          <p:spTgt spid="7"/>
                                        </p:tgtEl>
                                        <p:attrNameLst>
                                          <p:attrName>style.visibility</p:attrName>
                                        </p:attrNameLst>
                                      </p:cBhvr>
                                      <p:to>
                                        <p:strVal val="visible"/>
                                      </p:to>
                                    </p:set>
                                    <p:anim calcmode="lin" valueType="num">
                                      <p:cBhvr>
                                        <p:cTn id="23" dur="500" fill="hold"/>
                                        <p:tgtEl>
                                          <p:spTgt spid="7"/>
                                        </p:tgtEl>
                                        <p:attrNameLst>
                                          <p:attrName>ppt_w</p:attrName>
                                        </p:attrNameLst>
                                      </p:cBhvr>
                                      <p:tavLst>
                                        <p:tav tm="0">
                                          <p:val>
                                            <p:fltVal val="0"/>
                                          </p:val>
                                        </p:tav>
                                        <p:tav tm="100000">
                                          <p:val>
                                            <p:strVal val="#ppt_w"/>
                                          </p:val>
                                        </p:tav>
                                      </p:tavLst>
                                    </p:anim>
                                    <p:anim calcmode="lin" valueType="num">
                                      <p:cBhvr>
                                        <p:cTn id="24" dur="500" fill="hold"/>
                                        <p:tgtEl>
                                          <p:spTgt spid="7"/>
                                        </p:tgtEl>
                                        <p:attrNameLst>
                                          <p:attrName>ppt_h</p:attrName>
                                        </p:attrNameLst>
                                      </p:cBhvr>
                                      <p:tavLst>
                                        <p:tav tm="0">
                                          <p:val>
                                            <p:strVal val="#ppt_h"/>
                                          </p:val>
                                        </p:tav>
                                        <p:tav tm="100000">
                                          <p:val>
                                            <p:strVal val="#ppt_h"/>
                                          </p:val>
                                        </p:tav>
                                      </p:tavLst>
                                    </p:anim>
                                  </p:childTnLst>
                                </p:cTn>
                              </p:par>
                              <p:par>
                                <p:cTn id="25" presetID="17" presetClass="entr" presetSubtype="10" fill="hold" grpId="0" nodeType="withEffect">
                                  <p:stCondLst>
                                    <p:cond delay="900"/>
                                  </p:stCondLst>
                                  <p:iterate type="lt">
                                    <p:tmPct val="10000"/>
                                  </p:iterate>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strVal val="#ppt_h"/>
                                          </p:val>
                                        </p:tav>
                                        <p:tav tm="100000">
                                          <p:val>
                                            <p:strVal val="#ppt_h"/>
                                          </p:val>
                                        </p:tav>
                                      </p:tavLst>
                                    </p:anim>
                                  </p:childTnLst>
                                </p:cTn>
                              </p:par>
                              <p:par>
                                <p:cTn id="29" presetID="22" presetClass="entr" presetSubtype="1" fill="hold" grpId="0" nodeType="withEffect">
                                  <p:stCondLst>
                                    <p:cond delay="1200"/>
                                  </p:stCondLst>
                                  <p:childTnLst>
                                    <p:set>
                                      <p:cBhvr>
                                        <p:cTn id="30" dur="1" fill="hold">
                                          <p:stCondLst>
                                            <p:cond delay="0"/>
                                          </p:stCondLst>
                                        </p:cTn>
                                        <p:tgtEl>
                                          <p:spTgt spid="6"/>
                                        </p:tgtEl>
                                        <p:attrNameLst>
                                          <p:attrName>style.visibility</p:attrName>
                                        </p:attrNameLst>
                                      </p:cBhvr>
                                      <p:to>
                                        <p:strVal val="visible"/>
                                      </p:to>
                                    </p:set>
                                    <p:animEffect transition="in" filter="wipe(up)">
                                      <p:cBhvr>
                                        <p:cTn id="31" dur="500"/>
                                        <p:tgtEl>
                                          <p:spTgt spid="6"/>
                                        </p:tgtEl>
                                      </p:cBhvr>
                                    </p:animEffect>
                                  </p:childTnLst>
                                </p:cTn>
                              </p:par>
                              <p:par>
                                <p:cTn id="32" presetID="22" presetClass="entr" presetSubtype="1" fill="hold" grpId="0" nodeType="withEffect">
                                  <p:stCondLst>
                                    <p:cond delay="1400"/>
                                  </p:stCondLst>
                                  <p:childTnLst>
                                    <p:set>
                                      <p:cBhvr>
                                        <p:cTn id="33" dur="1" fill="hold">
                                          <p:stCondLst>
                                            <p:cond delay="0"/>
                                          </p:stCondLst>
                                        </p:cTn>
                                        <p:tgtEl>
                                          <p:spTgt spid="8"/>
                                        </p:tgtEl>
                                        <p:attrNameLst>
                                          <p:attrName>style.visibility</p:attrName>
                                        </p:attrNameLst>
                                      </p:cBhvr>
                                      <p:to>
                                        <p:strVal val="visible"/>
                                      </p:to>
                                    </p:set>
                                    <p:animEffect transition="in" filter="wipe(up)">
                                      <p:cBhvr>
                                        <p:cTn id="34" dur="500"/>
                                        <p:tgtEl>
                                          <p:spTgt spid="8"/>
                                        </p:tgtEl>
                                      </p:cBhvr>
                                    </p:animEffect>
                                  </p:childTnLst>
                                </p:cTn>
                              </p:par>
                              <p:par>
                                <p:cTn id="35" presetID="41" presetClass="entr" presetSubtype="0" fill="hold" grpId="0" nodeType="withEffect">
                                  <p:stCondLst>
                                    <p:cond delay="1600"/>
                                  </p:stCondLst>
                                  <p:iterate type="lt">
                                    <p:tmPct val="1419"/>
                                  </p:iterate>
                                  <p:childTnLst>
                                    <p:set>
                                      <p:cBhvr>
                                        <p:cTn id="36" dur="1" fill="hold">
                                          <p:stCondLst>
                                            <p:cond delay="0"/>
                                          </p:stCondLst>
                                        </p:cTn>
                                        <p:tgtEl>
                                          <p:spTgt spid="10">
                                            <p:txEl>
                                              <p:pRg st="0" end="0"/>
                                            </p:txEl>
                                          </p:spTgt>
                                        </p:tgtEl>
                                        <p:attrNameLst>
                                          <p:attrName>style.visibility</p:attrName>
                                        </p:attrNameLst>
                                      </p:cBhvr>
                                      <p:to>
                                        <p:strVal val="visible"/>
                                      </p:to>
                                    </p:set>
                                    <p:anim calcmode="lin" valueType="num">
                                      <p:cBhvr>
                                        <p:cTn id="37" dur="500" fill="hold"/>
                                        <p:tgtEl>
                                          <p:spTgt spid="10">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38" dur="500" fill="hold"/>
                                        <p:tgtEl>
                                          <p:spTgt spid="10">
                                            <p:txEl>
                                              <p:pRg st="0" end="0"/>
                                            </p:txEl>
                                          </p:spTgt>
                                        </p:tgtEl>
                                        <p:attrNameLst>
                                          <p:attrName>ppt_y</p:attrName>
                                        </p:attrNameLst>
                                      </p:cBhvr>
                                      <p:tavLst>
                                        <p:tav tm="0">
                                          <p:val>
                                            <p:strVal val="#ppt_y"/>
                                          </p:val>
                                        </p:tav>
                                        <p:tav tm="100000">
                                          <p:val>
                                            <p:strVal val="#ppt_y"/>
                                          </p:val>
                                        </p:tav>
                                      </p:tavLst>
                                    </p:anim>
                                    <p:anim calcmode="lin" valueType="num">
                                      <p:cBhvr>
                                        <p:cTn id="39" dur="500" fill="hold"/>
                                        <p:tgtEl>
                                          <p:spTgt spid="10">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40" dur="500" fill="hold"/>
                                        <p:tgtEl>
                                          <p:spTgt spid="10">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1" dur="500" tmFilter="0,0; .5, 1; 1, 1"/>
                                        <p:tgtEl>
                                          <p:spTgt spid="10">
                                            <p:txEl>
                                              <p:pRg st="0" end="0"/>
                                            </p:txEl>
                                          </p:spTgt>
                                        </p:tgtEl>
                                      </p:cBhvr>
                                    </p:animEffect>
                                  </p:childTnLst>
                                </p:cTn>
                              </p:par>
                              <p:par>
                                <p:cTn id="42" presetID="41" presetClass="entr" presetSubtype="0" fill="hold" grpId="0" nodeType="withEffect">
                                  <p:stCondLst>
                                    <p:cond delay="2000"/>
                                  </p:stCondLst>
                                  <p:iterate type="lt">
                                    <p:tmPct val="1419"/>
                                  </p:iterate>
                                  <p:childTnLst>
                                    <p:set>
                                      <p:cBhvr>
                                        <p:cTn id="43" dur="1" fill="hold">
                                          <p:stCondLst>
                                            <p:cond delay="0"/>
                                          </p:stCondLst>
                                        </p:cTn>
                                        <p:tgtEl>
                                          <p:spTgt spid="11">
                                            <p:txEl>
                                              <p:pRg st="0" end="0"/>
                                            </p:txEl>
                                          </p:spTgt>
                                        </p:tgtEl>
                                        <p:attrNameLst>
                                          <p:attrName>style.visibility</p:attrName>
                                        </p:attrNameLst>
                                      </p:cBhvr>
                                      <p:to>
                                        <p:strVal val="visible"/>
                                      </p:to>
                                    </p:set>
                                    <p:anim calcmode="lin" valueType="num">
                                      <p:cBhvr>
                                        <p:cTn id="44" dur="500" fill="hold"/>
                                        <p:tgtEl>
                                          <p:spTgt spid="11">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11">
                                            <p:txEl>
                                              <p:pRg st="0" end="0"/>
                                            </p:txEl>
                                          </p:spTgt>
                                        </p:tgtEl>
                                        <p:attrNameLst>
                                          <p:attrName>ppt_y</p:attrName>
                                        </p:attrNameLst>
                                      </p:cBhvr>
                                      <p:tavLst>
                                        <p:tav tm="0">
                                          <p:val>
                                            <p:strVal val="#ppt_y"/>
                                          </p:val>
                                        </p:tav>
                                        <p:tav tm="100000">
                                          <p:val>
                                            <p:strVal val="#ppt_y"/>
                                          </p:val>
                                        </p:tav>
                                      </p:tavLst>
                                    </p:anim>
                                    <p:anim calcmode="lin" valueType="num">
                                      <p:cBhvr>
                                        <p:cTn id="46" dur="500" fill="hold"/>
                                        <p:tgtEl>
                                          <p:spTgt spid="11">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11">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P spid="6" grpId="0"/>
      <p:bldP spid="7" grpId="0"/>
      <p:bldP spid="8" grpId="0"/>
      <p:bldP spid="9" grpId="0"/>
      <p:bldP spid="10" grpId="0" build="p"/>
      <p:bldP spid="11"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2</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sp>
        <p:nvSpPr>
          <p:cNvPr id="2" name="矩形 1"/>
          <p:cNvSpPr/>
          <p:nvPr/>
        </p:nvSpPr>
        <p:spPr>
          <a:xfrm>
            <a:off x="1598936" y="3522710"/>
            <a:ext cx="6014041" cy="403860"/>
          </a:xfrm>
          <a:prstGeom prst="rect">
            <a:avLst/>
          </a:prstGeom>
          <a:noFill/>
        </p:spPr>
        <p:txBody>
          <a:bodyPr wrap="square" rtlCol="0">
            <a:spAutoFit/>
          </a:bodyPr>
          <a:lstStyle/>
          <a:p>
            <a:pPr marL="171450" indent="-171450">
              <a:lnSpc>
                <a:spcPct val="130000"/>
              </a:lnSpc>
              <a:buFont typeface="Arial" panose="020B0604020202020204" pitchFamily="34" charset="0"/>
              <a:buChar char="•"/>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a:t>
            </a:r>
            <a:r>
              <a:rPr lang="zh-CN" altLang="en-US" sz="790" smtClean="0">
                <a:solidFill>
                  <a:schemeClr val="bg2">
                    <a:lumMod val="10000"/>
                  </a:schemeClr>
                </a:solidFill>
                <a:latin typeface="+mj-ea"/>
                <a:ea typeface="+mj-ea"/>
              </a:rPr>
              <a:t>添</a:t>
            </a:r>
            <a:r>
              <a:rPr lang="zh-CN" altLang="en-US" sz="790">
                <a:solidFill>
                  <a:schemeClr val="bg2">
                    <a:lumMod val="10000"/>
                  </a:schemeClr>
                </a:solidFill>
                <a:latin typeface="+mj-ea"/>
              </a:rPr>
              <a:t>点击添加正文、温提示正文行距在</a:t>
            </a:r>
            <a:r>
              <a:rPr lang="en-US" altLang="zh-CN" sz="790">
                <a:solidFill>
                  <a:schemeClr val="bg2">
                    <a:lumMod val="10000"/>
                  </a:schemeClr>
                </a:solidFill>
                <a:latin typeface="+mj-ea"/>
              </a:rPr>
              <a:t>1.2~1.3</a:t>
            </a:r>
            <a:r>
              <a:rPr lang="zh-CN" altLang="en-US" sz="790">
                <a:solidFill>
                  <a:schemeClr val="bg2">
                    <a:lumMod val="10000"/>
                  </a:schemeClr>
                </a:solidFill>
                <a:latin typeface="+mj-ea"/>
              </a:rPr>
              <a:t>之间点击添加</a:t>
            </a:r>
            <a:r>
              <a:rPr lang="zh-CN" altLang="en-US" sz="790" smtClean="0">
                <a:solidFill>
                  <a:schemeClr val="bg2">
                    <a:lumMod val="10000"/>
                  </a:schemeClr>
                </a:solidFill>
                <a:latin typeface="+mj-ea"/>
              </a:rPr>
              <a:t>正文</a:t>
            </a:r>
            <a:endParaRPr lang="zh-CN" altLang="en-US" sz="790">
              <a:solidFill>
                <a:schemeClr val="bg2">
                  <a:lumMod val="10000"/>
                </a:schemeClr>
              </a:solidFill>
              <a:latin typeface="+mj-ea"/>
            </a:endParaRPr>
          </a:p>
        </p:txBody>
      </p:sp>
      <p:sp>
        <p:nvSpPr>
          <p:cNvPr id="3" name="六边形 2"/>
          <p:cNvSpPr/>
          <p:nvPr/>
        </p:nvSpPr>
        <p:spPr>
          <a:xfrm>
            <a:off x="1531024" y="1390452"/>
            <a:ext cx="1901673" cy="1639373"/>
          </a:xfrm>
          <a:prstGeom prst="hexagon">
            <a:avLst/>
          </a:prstGeom>
          <a:blipFill dpi="0" rotWithShape="1">
            <a:blip r:embed="rId2" cstate="print"/>
            <a:srcRect/>
            <a:tile tx="0" ty="0" sx="100000" sy="100000" flip="none" algn="tl"/>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六边形 3"/>
          <p:cNvSpPr/>
          <p:nvPr/>
        </p:nvSpPr>
        <p:spPr>
          <a:xfrm>
            <a:off x="3621164" y="1390452"/>
            <a:ext cx="1901673" cy="1639373"/>
          </a:xfrm>
          <a:prstGeom prst="hexagon">
            <a:avLst/>
          </a:prstGeom>
          <a:blipFill dpi="0" rotWithShape="1">
            <a:blip r:embed="rId3" cstate="print"/>
            <a:srcRect/>
            <a:tile tx="-889000" ty="-19050" sx="100000" sy="100000" flip="none" algn="tl"/>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六边形 4"/>
          <p:cNvSpPr/>
          <p:nvPr/>
        </p:nvSpPr>
        <p:spPr>
          <a:xfrm>
            <a:off x="5711304" y="1390452"/>
            <a:ext cx="1901673" cy="1639373"/>
          </a:xfrm>
          <a:prstGeom prst="hexagon">
            <a:avLst/>
          </a:prstGeom>
          <a:blipFill dpi="0" rotWithShape="1">
            <a:blip r:embed="rId4" cstate="print"/>
            <a:srcRect/>
            <a:tile tx="-889000" ty="-19050" sx="100000" sy="100000" flip="none" algn="tl"/>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等腰三角形 5"/>
          <p:cNvSpPr/>
          <p:nvPr/>
        </p:nvSpPr>
        <p:spPr>
          <a:xfrm>
            <a:off x="3180020" y="2431704"/>
            <a:ext cx="693821" cy="598121"/>
          </a:xfrm>
          <a:prstGeom prst="triangle">
            <a:avLst/>
          </a:prstGeom>
          <a:solidFill>
            <a:srgbClr val="E4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等腰三角形 6"/>
          <p:cNvSpPr/>
          <p:nvPr/>
        </p:nvSpPr>
        <p:spPr>
          <a:xfrm>
            <a:off x="5270160" y="2431704"/>
            <a:ext cx="693821" cy="598121"/>
          </a:xfrm>
          <a:prstGeom prst="triangle">
            <a:avLst/>
          </a:prstGeom>
          <a:solidFill>
            <a:srgbClr val="E4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等腰三角形 7"/>
          <p:cNvSpPr/>
          <p:nvPr/>
        </p:nvSpPr>
        <p:spPr>
          <a:xfrm flipV="1">
            <a:off x="3180020" y="1378798"/>
            <a:ext cx="693821" cy="598121"/>
          </a:xfrm>
          <a:prstGeom prst="triangle">
            <a:avLst/>
          </a:prstGeom>
          <a:solidFill>
            <a:srgbClr val="E4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 name="等腰三角形 8"/>
          <p:cNvSpPr/>
          <p:nvPr/>
        </p:nvSpPr>
        <p:spPr>
          <a:xfrm flipV="1">
            <a:off x="5270160" y="1378798"/>
            <a:ext cx="693821" cy="598121"/>
          </a:xfrm>
          <a:prstGeom prst="triangle">
            <a:avLst/>
          </a:prstGeom>
          <a:solidFill>
            <a:srgbClr val="E4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 name="文本框 9"/>
          <p:cNvSpPr txBox="1"/>
          <p:nvPr/>
        </p:nvSpPr>
        <p:spPr>
          <a:xfrm>
            <a:off x="1259840" y="3202940"/>
            <a:ext cx="2444115"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bg2">
                    <a:lumMod val="10000"/>
                  </a:schemeClr>
                </a:solidFill>
                <a:latin typeface="+mj-ea"/>
                <a:ea typeface="+mj-ea"/>
              </a:rPr>
              <a:t>点击此处添加标题</a:t>
            </a:r>
            <a:endParaRPr lang="zh-CN" altLang="en-US" sz="1500" b="1">
              <a:solidFill>
                <a:schemeClr val="bg2">
                  <a:lumMod val="10000"/>
                </a:schemeClr>
              </a:solidFill>
              <a:latin typeface="+mj-ea"/>
              <a:ea typeface="+mj-ea"/>
            </a:endParaRPr>
          </a:p>
        </p:txBody>
      </p:sp>
      <p:sp>
        <p:nvSpPr>
          <p:cNvPr id="11" name="矩形 10"/>
          <p:cNvSpPr/>
          <p:nvPr/>
        </p:nvSpPr>
        <p:spPr>
          <a:xfrm>
            <a:off x="1598936" y="3907046"/>
            <a:ext cx="6014041" cy="403860"/>
          </a:xfrm>
          <a:prstGeom prst="rect">
            <a:avLst/>
          </a:prstGeom>
          <a:noFill/>
        </p:spPr>
        <p:txBody>
          <a:bodyPr wrap="square" rtlCol="0">
            <a:spAutoFit/>
          </a:bodyPr>
          <a:lstStyle/>
          <a:p>
            <a:pPr marL="171450" indent="-171450">
              <a:lnSpc>
                <a:spcPct val="130000"/>
              </a:lnSpc>
              <a:buFont typeface="Arial" panose="020B0604020202020204" pitchFamily="34" charset="0"/>
              <a:buChar char="•"/>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a:t>
            </a:r>
            <a:r>
              <a:rPr lang="zh-CN" altLang="en-US" sz="790" smtClean="0">
                <a:solidFill>
                  <a:schemeClr val="bg2">
                    <a:lumMod val="10000"/>
                  </a:schemeClr>
                </a:solidFill>
                <a:latin typeface="+mj-ea"/>
                <a:ea typeface="+mj-ea"/>
              </a:rPr>
              <a:t>添</a:t>
            </a:r>
            <a:r>
              <a:rPr lang="zh-CN" altLang="en-US" sz="790">
                <a:solidFill>
                  <a:schemeClr val="bg2">
                    <a:lumMod val="10000"/>
                  </a:schemeClr>
                </a:solidFill>
                <a:latin typeface="+mj-ea"/>
              </a:rPr>
              <a:t>点击添加正文、温提示正文行距在</a:t>
            </a:r>
            <a:r>
              <a:rPr lang="en-US" altLang="zh-CN" sz="790">
                <a:solidFill>
                  <a:schemeClr val="bg2">
                    <a:lumMod val="10000"/>
                  </a:schemeClr>
                </a:solidFill>
                <a:latin typeface="+mj-ea"/>
              </a:rPr>
              <a:t>1.2~1.3</a:t>
            </a:r>
            <a:r>
              <a:rPr lang="zh-CN" altLang="en-US" sz="790">
                <a:solidFill>
                  <a:schemeClr val="bg2">
                    <a:lumMod val="10000"/>
                  </a:schemeClr>
                </a:solidFill>
                <a:latin typeface="+mj-ea"/>
              </a:rPr>
              <a:t>之间点击添加</a:t>
            </a:r>
            <a:r>
              <a:rPr lang="zh-CN" altLang="en-US" sz="790" smtClean="0">
                <a:solidFill>
                  <a:schemeClr val="bg2">
                    <a:lumMod val="10000"/>
                  </a:schemeClr>
                </a:solidFill>
                <a:latin typeface="+mj-ea"/>
              </a:rPr>
              <a:t>正文</a:t>
            </a:r>
            <a:endParaRPr lang="zh-CN" altLang="en-US" sz="790">
              <a:solidFill>
                <a:schemeClr val="bg2">
                  <a:lumMod val="10000"/>
                </a:schemeClr>
              </a:solidFill>
              <a:latin typeface="+mj-ea"/>
            </a:endParaRPr>
          </a:p>
        </p:txBody>
      </p:sp>
      <p:sp>
        <p:nvSpPr>
          <p:cNvPr id="12"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0-#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1+#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16" presetClass="entr" presetSubtype="21"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barn(inVertical)">
                                      <p:cBhvr>
                                        <p:cTn id="23" dur="500"/>
                                        <p:tgtEl>
                                          <p:spTgt spid="4"/>
                                        </p:tgtEl>
                                      </p:cBhvr>
                                    </p:animEffect>
                                  </p:childTnLst>
                                </p:cTn>
                              </p:par>
                              <p:par>
                                <p:cTn id="24" presetID="22" presetClass="entr" presetSubtype="4" fill="hold" grpId="0" nodeType="withEffect">
                                  <p:stCondLst>
                                    <p:cond delay="300"/>
                                  </p:stCondLst>
                                  <p:childTnLst>
                                    <p:set>
                                      <p:cBhvr>
                                        <p:cTn id="25" dur="1" fill="hold">
                                          <p:stCondLst>
                                            <p:cond delay="0"/>
                                          </p:stCondLst>
                                        </p:cTn>
                                        <p:tgtEl>
                                          <p:spTgt spid="6"/>
                                        </p:tgtEl>
                                        <p:attrNameLst>
                                          <p:attrName>style.visibility</p:attrName>
                                        </p:attrNameLst>
                                      </p:cBhvr>
                                      <p:to>
                                        <p:strVal val="visible"/>
                                      </p:to>
                                    </p:set>
                                    <p:animEffect transition="in" filter="wipe(down)">
                                      <p:cBhvr>
                                        <p:cTn id="26" dur="500"/>
                                        <p:tgtEl>
                                          <p:spTgt spid="6"/>
                                        </p:tgtEl>
                                      </p:cBhvr>
                                    </p:animEffect>
                                  </p:childTnLst>
                                </p:cTn>
                              </p:par>
                              <p:par>
                                <p:cTn id="27" presetID="22" presetClass="entr" presetSubtype="1" fill="hold" grpId="0" nodeType="withEffect">
                                  <p:stCondLst>
                                    <p:cond delay="300"/>
                                  </p:stCondLst>
                                  <p:childTnLst>
                                    <p:set>
                                      <p:cBhvr>
                                        <p:cTn id="28" dur="1" fill="hold">
                                          <p:stCondLst>
                                            <p:cond delay="0"/>
                                          </p:stCondLst>
                                        </p:cTn>
                                        <p:tgtEl>
                                          <p:spTgt spid="9"/>
                                        </p:tgtEl>
                                        <p:attrNameLst>
                                          <p:attrName>style.visibility</p:attrName>
                                        </p:attrNameLst>
                                      </p:cBhvr>
                                      <p:to>
                                        <p:strVal val="visible"/>
                                      </p:to>
                                    </p:set>
                                    <p:animEffect transition="in" filter="wipe(up)">
                                      <p:cBhvr>
                                        <p:cTn id="29" dur="500"/>
                                        <p:tgtEl>
                                          <p:spTgt spid="9"/>
                                        </p:tgtEl>
                                      </p:cBhvr>
                                    </p:animEffect>
                                  </p:childTnLst>
                                </p:cTn>
                              </p:par>
                              <p:par>
                                <p:cTn id="30" presetID="22" presetClass="entr" presetSubtype="1" fill="hold" grpId="0" nodeType="withEffect">
                                  <p:stCondLst>
                                    <p:cond delay="500"/>
                                  </p:stCondLst>
                                  <p:childTnLst>
                                    <p:set>
                                      <p:cBhvr>
                                        <p:cTn id="31" dur="1" fill="hold">
                                          <p:stCondLst>
                                            <p:cond delay="0"/>
                                          </p:stCondLst>
                                        </p:cTn>
                                        <p:tgtEl>
                                          <p:spTgt spid="8"/>
                                        </p:tgtEl>
                                        <p:attrNameLst>
                                          <p:attrName>style.visibility</p:attrName>
                                        </p:attrNameLst>
                                      </p:cBhvr>
                                      <p:to>
                                        <p:strVal val="visible"/>
                                      </p:to>
                                    </p:set>
                                    <p:animEffect transition="in" filter="wipe(up)">
                                      <p:cBhvr>
                                        <p:cTn id="32" dur="500"/>
                                        <p:tgtEl>
                                          <p:spTgt spid="8"/>
                                        </p:tgtEl>
                                      </p:cBhvr>
                                    </p:animEffect>
                                  </p:childTnLst>
                                </p:cTn>
                              </p:par>
                              <p:par>
                                <p:cTn id="33" presetID="22" presetClass="entr" presetSubtype="4" fill="hold" grpId="0" nodeType="withEffect">
                                  <p:stCondLst>
                                    <p:cond delay="600"/>
                                  </p:stCondLst>
                                  <p:childTnLst>
                                    <p:set>
                                      <p:cBhvr>
                                        <p:cTn id="34" dur="1" fill="hold">
                                          <p:stCondLst>
                                            <p:cond delay="0"/>
                                          </p:stCondLst>
                                        </p:cTn>
                                        <p:tgtEl>
                                          <p:spTgt spid="7"/>
                                        </p:tgtEl>
                                        <p:attrNameLst>
                                          <p:attrName>style.visibility</p:attrName>
                                        </p:attrNameLst>
                                      </p:cBhvr>
                                      <p:to>
                                        <p:strVal val="visible"/>
                                      </p:to>
                                    </p:set>
                                    <p:animEffect transition="in" filter="wipe(down)">
                                      <p:cBhvr>
                                        <p:cTn id="35" dur="500"/>
                                        <p:tgtEl>
                                          <p:spTgt spid="7"/>
                                        </p:tgtEl>
                                      </p:cBhvr>
                                    </p:animEffect>
                                  </p:childTnLst>
                                </p:cTn>
                              </p:par>
                              <p:par>
                                <p:cTn id="36" presetID="17" presetClass="entr" presetSubtype="10" fill="hold" grpId="0" nodeType="withEffect">
                                  <p:stCondLst>
                                    <p:cond delay="800"/>
                                  </p:stCondLst>
                                  <p:iterate type="lt">
                                    <p:tmPct val="10000"/>
                                  </p:iterate>
                                  <p:childTnLst>
                                    <p:set>
                                      <p:cBhvr>
                                        <p:cTn id="37" dur="1" fill="hold">
                                          <p:stCondLst>
                                            <p:cond delay="0"/>
                                          </p:stCondLst>
                                        </p:cTn>
                                        <p:tgtEl>
                                          <p:spTgt spid="10"/>
                                        </p:tgtEl>
                                        <p:attrNameLst>
                                          <p:attrName>style.visibility</p:attrName>
                                        </p:attrNameLst>
                                      </p:cBhvr>
                                      <p:to>
                                        <p:strVal val="visible"/>
                                      </p:to>
                                    </p:set>
                                    <p:anim calcmode="lin" valueType="num">
                                      <p:cBhvr>
                                        <p:cTn id="38" dur="500" fill="hold"/>
                                        <p:tgtEl>
                                          <p:spTgt spid="10"/>
                                        </p:tgtEl>
                                        <p:attrNameLst>
                                          <p:attrName>ppt_w</p:attrName>
                                        </p:attrNameLst>
                                      </p:cBhvr>
                                      <p:tavLst>
                                        <p:tav tm="0">
                                          <p:val>
                                            <p:fltVal val="0"/>
                                          </p:val>
                                        </p:tav>
                                        <p:tav tm="100000">
                                          <p:val>
                                            <p:strVal val="#ppt_w"/>
                                          </p:val>
                                        </p:tav>
                                      </p:tavLst>
                                    </p:anim>
                                    <p:anim calcmode="lin" valueType="num">
                                      <p:cBhvr>
                                        <p:cTn id="39" dur="500" fill="hold"/>
                                        <p:tgtEl>
                                          <p:spTgt spid="10"/>
                                        </p:tgtEl>
                                        <p:attrNameLst>
                                          <p:attrName>ppt_h</p:attrName>
                                        </p:attrNameLst>
                                      </p:cBhvr>
                                      <p:tavLst>
                                        <p:tav tm="0">
                                          <p:val>
                                            <p:strVal val="#ppt_h"/>
                                          </p:val>
                                        </p:tav>
                                        <p:tav tm="100000">
                                          <p:val>
                                            <p:strVal val="#ppt_h"/>
                                          </p:val>
                                        </p:tav>
                                      </p:tavLst>
                                    </p:anim>
                                  </p:childTnLst>
                                </p:cTn>
                              </p:par>
                              <p:par>
                                <p:cTn id="40" presetID="31" presetClass="entr" presetSubtype="0" fill="hold" grpId="0" nodeType="withEffect">
                                  <p:stCondLst>
                                    <p:cond delay="900"/>
                                  </p:stCondLst>
                                  <p:iterate type="lt">
                                    <p:tmPct val="1923"/>
                                  </p:iterate>
                                  <p:childTnLst>
                                    <p:set>
                                      <p:cBhvr>
                                        <p:cTn id="41" dur="1" fill="hold">
                                          <p:stCondLst>
                                            <p:cond delay="0"/>
                                          </p:stCondLst>
                                        </p:cTn>
                                        <p:tgtEl>
                                          <p:spTgt spid="2"/>
                                        </p:tgtEl>
                                        <p:attrNameLst>
                                          <p:attrName>style.visibility</p:attrName>
                                        </p:attrNameLst>
                                      </p:cBhvr>
                                      <p:to>
                                        <p:strVal val="visible"/>
                                      </p:to>
                                    </p:set>
                                    <p:anim calcmode="lin" valueType="num">
                                      <p:cBhvr>
                                        <p:cTn id="42" dur="500" fill="hold"/>
                                        <p:tgtEl>
                                          <p:spTgt spid="2"/>
                                        </p:tgtEl>
                                        <p:attrNameLst>
                                          <p:attrName>ppt_w</p:attrName>
                                        </p:attrNameLst>
                                      </p:cBhvr>
                                      <p:tavLst>
                                        <p:tav tm="0">
                                          <p:val>
                                            <p:fltVal val="0"/>
                                          </p:val>
                                        </p:tav>
                                        <p:tav tm="100000">
                                          <p:val>
                                            <p:strVal val="#ppt_w"/>
                                          </p:val>
                                        </p:tav>
                                      </p:tavLst>
                                    </p:anim>
                                    <p:anim calcmode="lin" valueType="num">
                                      <p:cBhvr>
                                        <p:cTn id="43" dur="500" fill="hold"/>
                                        <p:tgtEl>
                                          <p:spTgt spid="2"/>
                                        </p:tgtEl>
                                        <p:attrNameLst>
                                          <p:attrName>ppt_h</p:attrName>
                                        </p:attrNameLst>
                                      </p:cBhvr>
                                      <p:tavLst>
                                        <p:tav tm="0">
                                          <p:val>
                                            <p:fltVal val="0"/>
                                          </p:val>
                                        </p:tav>
                                        <p:tav tm="100000">
                                          <p:val>
                                            <p:strVal val="#ppt_h"/>
                                          </p:val>
                                        </p:tav>
                                      </p:tavLst>
                                    </p:anim>
                                    <p:anim calcmode="lin" valueType="num">
                                      <p:cBhvr>
                                        <p:cTn id="44" dur="500" fill="hold"/>
                                        <p:tgtEl>
                                          <p:spTgt spid="2"/>
                                        </p:tgtEl>
                                        <p:attrNameLst>
                                          <p:attrName>style.rotation</p:attrName>
                                        </p:attrNameLst>
                                      </p:cBhvr>
                                      <p:tavLst>
                                        <p:tav tm="0">
                                          <p:val>
                                            <p:fltVal val="90"/>
                                          </p:val>
                                        </p:tav>
                                        <p:tav tm="100000">
                                          <p:val>
                                            <p:fltVal val="0"/>
                                          </p:val>
                                        </p:tav>
                                      </p:tavLst>
                                    </p:anim>
                                    <p:animEffect transition="in" filter="fade">
                                      <p:cBhvr>
                                        <p:cTn id="45" dur="500"/>
                                        <p:tgtEl>
                                          <p:spTgt spid="2"/>
                                        </p:tgtEl>
                                      </p:cBhvr>
                                    </p:animEffect>
                                  </p:childTnLst>
                                </p:cTn>
                              </p:par>
                              <p:par>
                                <p:cTn id="46" presetID="31" presetClass="entr" presetSubtype="0" fill="hold" grpId="0" nodeType="withEffect">
                                  <p:stCondLst>
                                    <p:cond delay="1400"/>
                                  </p:stCondLst>
                                  <p:iterate type="lt">
                                    <p:tmPct val="1923"/>
                                  </p:iterate>
                                  <p:childTnLst>
                                    <p:set>
                                      <p:cBhvr>
                                        <p:cTn id="47" dur="1" fill="hold">
                                          <p:stCondLst>
                                            <p:cond delay="0"/>
                                          </p:stCondLst>
                                        </p:cTn>
                                        <p:tgtEl>
                                          <p:spTgt spid="11"/>
                                        </p:tgtEl>
                                        <p:attrNameLst>
                                          <p:attrName>style.visibility</p:attrName>
                                        </p:attrNameLst>
                                      </p:cBhvr>
                                      <p:to>
                                        <p:strVal val="visible"/>
                                      </p:to>
                                    </p:set>
                                    <p:anim calcmode="lin" valueType="num">
                                      <p:cBhvr>
                                        <p:cTn id="48" dur="500" fill="hold"/>
                                        <p:tgtEl>
                                          <p:spTgt spid="11"/>
                                        </p:tgtEl>
                                        <p:attrNameLst>
                                          <p:attrName>ppt_w</p:attrName>
                                        </p:attrNameLst>
                                      </p:cBhvr>
                                      <p:tavLst>
                                        <p:tav tm="0">
                                          <p:val>
                                            <p:fltVal val="0"/>
                                          </p:val>
                                        </p:tav>
                                        <p:tav tm="100000">
                                          <p:val>
                                            <p:strVal val="#ppt_w"/>
                                          </p:val>
                                        </p:tav>
                                      </p:tavLst>
                                    </p:anim>
                                    <p:anim calcmode="lin" valueType="num">
                                      <p:cBhvr>
                                        <p:cTn id="49" dur="500" fill="hold"/>
                                        <p:tgtEl>
                                          <p:spTgt spid="11"/>
                                        </p:tgtEl>
                                        <p:attrNameLst>
                                          <p:attrName>ppt_h</p:attrName>
                                        </p:attrNameLst>
                                      </p:cBhvr>
                                      <p:tavLst>
                                        <p:tav tm="0">
                                          <p:val>
                                            <p:fltVal val="0"/>
                                          </p:val>
                                        </p:tav>
                                        <p:tav tm="100000">
                                          <p:val>
                                            <p:strVal val="#ppt_h"/>
                                          </p:val>
                                        </p:tav>
                                      </p:tavLst>
                                    </p:anim>
                                    <p:anim calcmode="lin" valueType="num">
                                      <p:cBhvr>
                                        <p:cTn id="50" dur="500" fill="hold"/>
                                        <p:tgtEl>
                                          <p:spTgt spid="11"/>
                                        </p:tgtEl>
                                        <p:attrNameLst>
                                          <p:attrName>style.rotation</p:attrName>
                                        </p:attrNameLst>
                                      </p:cBhvr>
                                      <p:tavLst>
                                        <p:tav tm="0">
                                          <p:val>
                                            <p:fltVal val="90"/>
                                          </p:val>
                                        </p:tav>
                                        <p:tav tm="100000">
                                          <p:val>
                                            <p:fltVal val="0"/>
                                          </p:val>
                                        </p:tav>
                                      </p:tavLst>
                                    </p:anim>
                                    <p:animEffect transition="in" filter="fade">
                                      <p:cBhvr>
                                        <p:cTn id="5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P spid="2" grpId="0"/>
      <p:bldP spid="3" grpId="0" bldLvl="0" animBg="1"/>
      <p:bldP spid="4" grpId="0" bldLvl="0" animBg="1"/>
      <p:bldP spid="5" grpId="0" bldLvl="0" animBg="1"/>
      <p:bldP spid="6" grpId="0" bldLvl="0" animBg="1"/>
      <p:bldP spid="7" grpId="0" bldLvl="0" animBg="1"/>
      <p:bldP spid="8" grpId="0" bldLvl="0" animBg="1"/>
      <p:bldP spid="9" grpId="0" bldLvl="0" animBg="1"/>
      <p:bldP spid="10"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2</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grpSp>
        <p:nvGrpSpPr>
          <p:cNvPr id="42" name="组合 41"/>
          <p:cNvGrpSpPr/>
          <p:nvPr/>
        </p:nvGrpSpPr>
        <p:grpSpPr>
          <a:xfrm>
            <a:off x="296247" y="1327805"/>
            <a:ext cx="8397927" cy="1537289"/>
            <a:chOff x="394996" y="1769807"/>
            <a:chExt cx="11197236" cy="2049718"/>
          </a:xfrm>
        </p:grpSpPr>
        <p:sp>
          <p:nvSpPr>
            <p:cNvPr id="2" name="矩形 1"/>
            <p:cNvSpPr/>
            <p:nvPr/>
          </p:nvSpPr>
          <p:spPr>
            <a:xfrm>
              <a:off x="394996" y="1769807"/>
              <a:ext cx="11197236" cy="2049718"/>
            </a:xfrm>
            <a:prstGeom prst="rect">
              <a:avLst/>
            </a:pr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矩形 2"/>
            <p:cNvSpPr/>
            <p:nvPr/>
          </p:nvSpPr>
          <p:spPr>
            <a:xfrm>
              <a:off x="394996" y="1769807"/>
              <a:ext cx="11197236" cy="2005780"/>
            </a:xfrm>
            <a:prstGeom prst="rect">
              <a:avLst/>
            </a:prstGeom>
            <a:blipFill dpi="0" rotWithShape="1">
              <a:blip r:embed="rId2" cstate="print"/>
              <a:srcRect/>
              <a:tile tx="0" ty="-328295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4" name="矩形 3"/>
          <p:cNvSpPr/>
          <p:nvPr/>
        </p:nvSpPr>
        <p:spPr>
          <a:xfrm>
            <a:off x="296247" y="3017197"/>
            <a:ext cx="2010320" cy="1620567"/>
          </a:xfrm>
          <a:prstGeom prst="rect">
            <a:avLst/>
          </a:prstGeom>
          <a:solidFill>
            <a:schemeClr val="bg1">
              <a:lumMod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矩形 4"/>
          <p:cNvSpPr/>
          <p:nvPr/>
        </p:nvSpPr>
        <p:spPr>
          <a:xfrm>
            <a:off x="6683854" y="3017197"/>
            <a:ext cx="2010320" cy="1620567"/>
          </a:xfrm>
          <a:prstGeom prst="rect">
            <a:avLst/>
          </a:prstGeom>
          <a:solidFill>
            <a:schemeClr val="bg1">
              <a:lumMod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矩形 5"/>
          <p:cNvSpPr/>
          <p:nvPr/>
        </p:nvSpPr>
        <p:spPr>
          <a:xfrm>
            <a:off x="4554651" y="3017197"/>
            <a:ext cx="2010320" cy="1620567"/>
          </a:xfrm>
          <a:prstGeom prst="rect">
            <a:avLst/>
          </a:prstGeom>
          <a:solidFill>
            <a:schemeClr val="bg1">
              <a:lumMod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矩形 6"/>
          <p:cNvSpPr/>
          <p:nvPr/>
        </p:nvSpPr>
        <p:spPr>
          <a:xfrm>
            <a:off x="2425449" y="3017197"/>
            <a:ext cx="2010320" cy="1620567"/>
          </a:xfrm>
          <a:prstGeom prst="rect">
            <a:avLst/>
          </a:prstGeom>
          <a:solidFill>
            <a:schemeClr val="bg1">
              <a:lumMod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8" name="组合 7"/>
          <p:cNvGrpSpPr>
            <a:grpSpLocks noChangeAspect="1"/>
          </p:cNvGrpSpPr>
          <p:nvPr/>
        </p:nvGrpSpPr>
        <p:grpSpPr>
          <a:xfrm>
            <a:off x="388397" y="3103728"/>
            <a:ext cx="346984" cy="287955"/>
            <a:chOff x="9404083" y="1238855"/>
            <a:chExt cx="801342" cy="665020"/>
          </a:xfrm>
          <a:solidFill>
            <a:srgbClr val="E40000"/>
          </a:solidFill>
        </p:grpSpPr>
        <p:sp>
          <p:nvSpPr>
            <p:cNvPr id="9" name="Freeform 583"/>
            <p:cNvSpPr/>
            <p:nvPr/>
          </p:nvSpPr>
          <p:spPr bwMode="auto">
            <a:xfrm>
              <a:off x="9404083" y="1238855"/>
              <a:ext cx="801342" cy="308708"/>
            </a:xfrm>
            <a:custGeom>
              <a:avLst/>
              <a:gdLst>
                <a:gd name="T0" fmla="*/ 924 w 1111"/>
                <a:gd name="T1" fmla="*/ 0 h 428"/>
                <a:gd name="T2" fmla="*/ 958 w 1111"/>
                <a:gd name="T3" fmla="*/ 55 h 428"/>
                <a:gd name="T4" fmla="*/ 542 w 1111"/>
                <a:gd name="T5" fmla="*/ 281 h 428"/>
                <a:gd name="T6" fmla="*/ 0 w 1111"/>
                <a:gd name="T7" fmla="*/ 355 h 428"/>
                <a:gd name="T8" fmla="*/ 3 w 1111"/>
                <a:gd name="T9" fmla="*/ 428 h 428"/>
                <a:gd name="T10" fmla="*/ 570 w 1111"/>
                <a:gd name="T11" fmla="*/ 355 h 428"/>
                <a:gd name="T12" fmla="*/ 986 w 1111"/>
                <a:gd name="T13" fmla="*/ 121 h 428"/>
                <a:gd name="T14" fmla="*/ 1021 w 1111"/>
                <a:gd name="T15" fmla="*/ 184 h 428"/>
                <a:gd name="T16" fmla="*/ 1111 w 1111"/>
                <a:gd name="T17" fmla="*/ 0 h 428"/>
                <a:gd name="T18" fmla="*/ 924 w 1111"/>
                <a:gd name="T19" fmla="*/ 0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1" h="428">
                  <a:moveTo>
                    <a:pt x="924" y="0"/>
                  </a:moveTo>
                  <a:lnTo>
                    <a:pt x="958" y="55"/>
                  </a:lnTo>
                  <a:lnTo>
                    <a:pt x="542" y="281"/>
                  </a:lnTo>
                  <a:lnTo>
                    <a:pt x="0" y="355"/>
                  </a:lnTo>
                  <a:lnTo>
                    <a:pt x="3" y="428"/>
                  </a:lnTo>
                  <a:lnTo>
                    <a:pt x="570" y="355"/>
                  </a:lnTo>
                  <a:lnTo>
                    <a:pt x="986" y="121"/>
                  </a:lnTo>
                  <a:lnTo>
                    <a:pt x="1021" y="184"/>
                  </a:lnTo>
                  <a:lnTo>
                    <a:pt x="1111" y="0"/>
                  </a:lnTo>
                  <a:lnTo>
                    <a:pt x="92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noFill/>
              </a:endParaRPr>
            </a:p>
          </p:txBody>
        </p:sp>
        <p:sp>
          <p:nvSpPr>
            <p:cNvPr id="10" name="Freeform 584"/>
            <p:cNvSpPr/>
            <p:nvPr/>
          </p:nvSpPr>
          <p:spPr bwMode="auto">
            <a:xfrm>
              <a:off x="9915470" y="1392487"/>
              <a:ext cx="208450" cy="511387"/>
            </a:xfrm>
            <a:custGeom>
              <a:avLst/>
              <a:gdLst>
                <a:gd name="T0" fmla="*/ 0 w 289"/>
                <a:gd name="T1" fmla="*/ 709 h 709"/>
                <a:gd name="T2" fmla="*/ 289 w 289"/>
                <a:gd name="T3" fmla="*/ 709 h 709"/>
                <a:gd name="T4" fmla="*/ 289 w 289"/>
                <a:gd name="T5" fmla="*/ 0 h 709"/>
                <a:gd name="T6" fmla="*/ 0 w 289"/>
                <a:gd name="T7" fmla="*/ 161 h 709"/>
                <a:gd name="T8" fmla="*/ 0 w 289"/>
                <a:gd name="T9" fmla="*/ 709 h 709"/>
              </a:gdLst>
              <a:ahLst/>
              <a:cxnLst>
                <a:cxn ang="0">
                  <a:pos x="T0" y="T1"/>
                </a:cxn>
                <a:cxn ang="0">
                  <a:pos x="T2" y="T3"/>
                </a:cxn>
                <a:cxn ang="0">
                  <a:pos x="T4" y="T5"/>
                </a:cxn>
                <a:cxn ang="0">
                  <a:pos x="T6" y="T7"/>
                </a:cxn>
                <a:cxn ang="0">
                  <a:pos x="T8" y="T9"/>
                </a:cxn>
              </a:cxnLst>
              <a:rect l="0" t="0" r="r" b="b"/>
              <a:pathLst>
                <a:path w="289" h="709">
                  <a:moveTo>
                    <a:pt x="0" y="709"/>
                  </a:moveTo>
                  <a:lnTo>
                    <a:pt x="289" y="709"/>
                  </a:lnTo>
                  <a:lnTo>
                    <a:pt x="289" y="0"/>
                  </a:lnTo>
                  <a:lnTo>
                    <a:pt x="0" y="161"/>
                  </a:lnTo>
                  <a:lnTo>
                    <a:pt x="0" y="70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noFill/>
              </a:endParaRPr>
            </a:p>
          </p:txBody>
        </p:sp>
        <p:sp>
          <p:nvSpPr>
            <p:cNvPr id="11" name="Freeform 585"/>
            <p:cNvSpPr/>
            <p:nvPr/>
          </p:nvSpPr>
          <p:spPr bwMode="auto">
            <a:xfrm>
              <a:off x="9663743" y="1528809"/>
              <a:ext cx="180320" cy="375065"/>
            </a:xfrm>
            <a:custGeom>
              <a:avLst/>
              <a:gdLst>
                <a:gd name="T0" fmla="*/ 0 w 250"/>
                <a:gd name="T1" fmla="*/ 520 h 520"/>
                <a:gd name="T2" fmla="*/ 250 w 250"/>
                <a:gd name="T3" fmla="*/ 520 h 520"/>
                <a:gd name="T4" fmla="*/ 250 w 250"/>
                <a:gd name="T5" fmla="*/ 0 h 520"/>
                <a:gd name="T6" fmla="*/ 0 w 250"/>
                <a:gd name="T7" fmla="*/ 42 h 520"/>
                <a:gd name="T8" fmla="*/ 0 w 250"/>
                <a:gd name="T9" fmla="*/ 520 h 520"/>
              </a:gdLst>
              <a:ahLst/>
              <a:cxnLst>
                <a:cxn ang="0">
                  <a:pos x="T0" y="T1"/>
                </a:cxn>
                <a:cxn ang="0">
                  <a:pos x="T2" y="T3"/>
                </a:cxn>
                <a:cxn ang="0">
                  <a:pos x="T4" y="T5"/>
                </a:cxn>
                <a:cxn ang="0">
                  <a:pos x="T6" y="T7"/>
                </a:cxn>
                <a:cxn ang="0">
                  <a:pos x="T8" y="T9"/>
                </a:cxn>
              </a:cxnLst>
              <a:rect l="0" t="0" r="r" b="b"/>
              <a:pathLst>
                <a:path w="250" h="520">
                  <a:moveTo>
                    <a:pt x="0" y="520"/>
                  </a:moveTo>
                  <a:lnTo>
                    <a:pt x="250" y="520"/>
                  </a:lnTo>
                  <a:lnTo>
                    <a:pt x="250" y="0"/>
                  </a:lnTo>
                  <a:lnTo>
                    <a:pt x="0" y="42"/>
                  </a:lnTo>
                  <a:lnTo>
                    <a:pt x="0" y="5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noFill/>
              </a:endParaRPr>
            </a:p>
          </p:txBody>
        </p:sp>
        <p:sp>
          <p:nvSpPr>
            <p:cNvPr id="12" name="Freeform 586"/>
            <p:cNvSpPr/>
            <p:nvPr/>
          </p:nvSpPr>
          <p:spPr bwMode="auto">
            <a:xfrm>
              <a:off x="9404083" y="1569922"/>
              <a:ext cx="189697" cy="333953"/>
            </a:xfrm>
            <a:custGeom>
              <a:avLst/>
              <a:gdLst>
                <a:gd name="T0" fmla="*/ 0 w 263"/>
                <a:gd name="T1" fmla="*/ 463 h 463"/>
                <a:gd name="T2" fmla="*/ 263 w 263"/>
                <a:gd name="T3" fmla="*/ 463 h 463"/>
                <a:gd name="T4" fmla="*/ 263 w 263"/>
                <a:gd name="T5" fmla="*/ 0 h 463"/>
                <a:gd name="T6" fmla="*/ 0 w 263"/>
                <a:gd name="T7" fmla="*/ 30 h 463"/>
                <a:gd name="T8" fmla="*/ 0 w 263"/>
                <a:gd name="T9" fmla="*/ 463 h 463"/>
              </a:gdLst>
              <a:ahLst/>
              <a:cxnLst>
                <a:cxn ang="0">
                  <a:pos x="T0" y="T1"/>
                </a:cxn>
                <a:cxn ang="0">
                  <a:pos x="T2" y="T3"/>
                </a:cxn>
                <a:cxn ang="0">
                  <a:pos x="T4" y="T5"/>
                </a:cxn>
                <a:cxn ang="0">
                  <a:pos x="T6" y="T7"/>
                </a:cxn>
                <a:cxn ang="0">
                  <a:pos x="T8" y="T9"/>
                </a:cxn>
              </a:cxnLst>
              <a:rect l="0" t="0" r="r" b="b"/>
              <a:pathLst>
                <a:path w="263" h="463">
                  <a:moveTo>
                    <a:pt x="0" y="463"/>
                  </a:moveTo>
                  <a:lnTo>
                    <a:pt x="263" y="463"/>
                  </a:lnTo>
                  <a:lnTo>
                    <a:pt x="263" y="0"/>
                  </a:lnTo>
                  <a:lnTo>
                    <a:pt x="0" y="30"/>
                  </a:lnTo>
                  <a:lnTo>
                    <a:pt x="0" y="4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noFill/>
              </a:endParaRPr>
            </a:p>
          </p:txBody>
        </p:sp>
      </p:grpSp>
      <p:grpSp>
        <p:nvGrpSpPr>
          <p:cNvPr id="13" name="组合 12"/>
          <p:cNvGrpSpPr>
            <a:grpSpLocks noChangeAspect="1"/>
          </p:cNvGrpSpPr>
          <p:nvPr/>
        </p:nvGrpSpPr>
        <p:grpSpPr>
          <a:xfrm>
            <a:off x="2511152" y="3067661"/>
            <a:ext cx="276571" cy="360089"/>
            <a:chOff x="3196030" y="1160235"/>
            <a:chExt cx="582794" cy="758785"/>
          </a:xfrm>
          <a:solidFill>
            <a:srgbClr val="E40000"/>
          </a:solidFill>
        </p:grpSpPr>
        <p:sp>
          <p:nvSpPr>
            <p:cNvPr id="14" name="Freeform 634"/>
            <p:cNvSpPr>
              <a:spLocks noEditPoints="1"/>
            </p:cNvSpPr>
            <p:nvPr/>
          </p:nvSpPr>
          <p:spPr bwMode="auto">
            <a:xfrm>
              <a:off x="3243635" y="1160235"/>
              <a:ext cx="535189" cy="533747"/>
            </a:xfrm>
            <a:custGeom>
              <a:avLst/>
              <a:gdLst>
                <a:gd name="T0" fmla="*/ 225 w 314"/>
                <a:gd name="T1" fmla="*/ 39 h 313"/>
                <a:gd name="T2" fmla="*/ 34 w 314"/>
                <a:gd name="T3" fmla="*/ 89 h 313"/>
                <a:gd name="T4" fmla="*/ 62 w 314"/>
                <a:gd name="T5" fmla="*/ 264 h 313"/>
                <a:gd name="T6" fmla="*/ 84 w 314"/>
                <a:gd name="T7" fmla="*/ 280 h 313"/>
                <a:gd name="T8" fmla="*/ 110 w 314"/>
                <a:gd name="T9" fmla="*/ 292 h 313"/>
                <a:gd name="T10" fmla="*/ 275 w 314"/>
                <a:gd name="T11" fmla="*/ 230 h 313"/>
                <a:gd name="T12" fmla="*/ 225 w 314"/>
                <a:gd name="T13" fmla="*/ 39 h 313"/>
                <a:gd name="T14" fmla="*/ 229 w 314"/>
                <a:gd name="T15" fmla="*/ 203 h 313"/>
                <a:gd name="T16" fmla="*/ 111 w 314"/>
                <a:gd name="T17" fmla="*/ 234 h 313"/>
                <a:gd name="T18" fmla="*/ 79 w 314"/>
                <a:gd name="T19" fmla="*/ 116 h 313"/>
                <a:gd name="T20" fmla="*/ 198 w 314"/>
                <a:gd name="T21" fmla="*/ 84 h 313"/>
                <a:gd name="T22" fmla="*/ 229 w 314"/>
                <a:gd name="T23" fmla="*/ 203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4" h="313">
                  <a:moveTo>
                    <a:pt x="225" y="39"/>
                  </a:moveTo>
                  <a:cubicBezTo>
                    <a:pt x="158" y="0"/>
                    <a:pt x="72" y="23"/>
                    <a:pt x="34" y="89"/>
                  </a:cubicBezTo>
                  <a:cubicBezTo>
                    <a:pt x="0" y="148"/>
                    <a:pt x="13" y="221"/>
                    <a:pt x="62" y="264"/>
                  </a:cubicBezTo>
                  <a:cubicBezTo>
                    <a:pt x="69" y="270"/>
                    <a:pt x="76" y="275"/>
                    <a:pt x="84" y="280"/>
                  </a:cubicBezTo>
                  <a:cubicBezTo>
                    <a:pt x="92" y="285"/>
                    <a:pt x="101" y="289"/>
                    <a:pt x="110" y="292"/>
                  </a:cubicBezTo>
                  <a:cubicBezTo>
                    <a:pt x="171" y="313"/>
                    <a:pt x="241" y="288"/>
                    <a:pt x="275" y="230"/>
                  </a:cubicBezTo>
                  <a:cubicBezTo>
                    <a:pt x="314" y="163"/>
                    <a:pt x="291" y="77"/>
                    <a:pt x="225" y="39"/>
                  </a:cubicBezTo>
                  <a:close/>
                  <a:moveTo>
                    <a:pt x="229" y="203"/>
                  </a:moveTo>
                  <a:cubicBezTo>
                    <a:pt x="205" y="244"/>
                    <a:pt x="152" y="259"/>
                    <a:pt x="111" y="234"/>
                  </a:cubicBezTo>
                  <a:cubicBezTo>
                    <a:pt x="69" y="210"/>
                    <a:pt x="55" y="157"/>
                    <a:pt x="79" y="116"/>
                  </a:cubicBezTo>
                  <a:cubicBezTo>
                    <a:pt x="103" y="74"/>
                    <a:pt x="157" y="60"/>
                    <a:pt x="198" y="84"/>
                  </a:cubicBezTo>
                  <a:cubicBezTo>
                    <a:pt x="239" y="108"/>
                    <a:pt x="254" y="162"/>
                    <a:pt x="229" y="2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noFill/>
              </a:endParaRPr>
            </a:p>
          </p:txBody>
        </p:sp>
        <p:sp>
          <p:nvSpPr>
            <p:cNvPr id="15" name="Oval 635"/>
            <p:cNvSpPr>
              <a:spLocks noChangeArrowheads="1"/>
            </p:cNvSpPr>
            <p:nvPr/>
          </p:nvSpPr>
          <p:spPr bwMode="auto">
            <a:xfrm>
              <a:off x="3465068" y="1327572"/>
              <a:ext cx="85111" cy="872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noFill/>
              </a:endParaRPr>
            </a:p>
          </p:txBody>
        </p:sp>
        <p:sp>
          <p:nvSpPr>
            <p:cNvPr id="16" name="Freeform 636"/>
            <p:cNvSpPr/>
            <p:nvPr/>
          </p:nvSpPr>
          <p:spPr bwMode="auto">
            <a:xfrm>
              <a:off x="3507623" y="1422781"/>
              <a:ext cx="92324" cy="98816"/>
            </a:xfrm>
            <a:custGeom>
              <a:avLst/>
              <a:gdLst>
                <a:gd name="T0" fmla="*/ 13 w 54"/>
                <a:gd name="T1" fmla="*/ 0 h 58"/>
                <a:gd name="T2" fmla="*/ 0 w 54"/>
                <a:gd name="T3" fmla="*/ 11 h 58"/>
                <a:gd name="T4" fmla="*/ 13 w 54"/>
                <a:gd name="T5" fmla="*/ 40 h 58"/>
                <a:gd name="T6" fmla="*/ 0 w 54"/>
                <a:gd name="T7" fmla="*/ 58 h 58"/>
                <a:gd name="T8" fmla="*/ 4 w 54"/>
                <a:gd name="T9" fmla="*/ 58 h 58"/>
                <a:gd name="T10" fmla="*/ 44 w 54"/>
                <a:gd name="T11" fmla="*/ 16 h 58"/>
                <a:gd name="T12" fmla="*/ 13 w 54"/>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54" h="58">
                  <a:moveTo>
                    <a:pt x="13" y="0"/>
                  </a:moveTo>
                  <a:cubicBezTo>
                    <a:pt x="0" y="11"/>
                    <a:pt x="0" y="11"/>
                    <a:pt x="0" y="11"/>
                  </a:cubicBezTo>
                  <a:cubicBezTo>
                    <a:pt x="13" y="40"/>
                    <a:pt x="13" y="40"/>
                    <a:pt x="13" y="40"/>
                  </a:cubicBezTo>
                  <a:cubicBezTo>
                    <a:pt x="0" y="58"/>
                    <a:pt x="0" y="58"/>
                    <a:pt x="0" y="58"/>
                  </a:cubicBezTo>
                  <a:cubicBezTo>
                    <a:pt x="4" y="58"/>
                    <a:pt x="4" y="58"/>
                    <a:pt x="4" y="58"/>
                  </a:cubicBezTo>
                  <a:cubicBezTo>
                    <a:pt x="54" y="58"/>
                    <a:pt x="44" y="29"/>
                    <a:pt x="44" y="16"/>
                  </a:cubicBezTo>
                  <a:cubicBezTo>
                    <a:pt x="44" y="6"/>
                    <a:pt x="24" y="2"/>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noFill/>
              </a:endParaRPr>
            </a:p>
          </p:txBody>
        </p:sp>
        <p:sp>
          <p:nvSpPr>
            <p:cNvPr id="17" name="Freeform 637"/>
            <p:cNvSpPr/>
            <p:nvPr/>
          </p:nvSpPr>
          <p:spPr bwMode="auto">
            <a:xfrm>
              <a:off x="3416021" y="1422781"/>
              <a:ext cx="91603" cy="98816"/>
            </a:xfrm>
            <a:custGeom>
              <a:avLst/>
              <a:gdLst>
                <a:gd name="T0" fmla="*/ 54 w 54"/>
                <a:gd name="T1" fmla="*/ 11 h 58"/>
                <a:gd name="T2" fmla="*/ 41 w 54"/>
                <a:gd name="T3" fmla="*/ 0 h 58"/>
                <a:gd name="T4" fmla="*/ 11 w 54"/>
                <a:gd name="T5" fmla="*/ 16 h 58"/>
                <a:gd name="T6" fmla="*/ 50 w 54"/>
                <a:gd name="T7" fmla="*/ 58 h 58"/>
                <a:gd name="T8" fmla="*/ 54 w 54"/>
                <a:gd name="T9" fmla="*/ 58 h 58"/>
                <a:gd name="T10" fmla="*/ 41 w 54"/>
                <a:gd name="T11" fmla="*/ 40 h 58"/>
                <a:gd name="T12" fmla="*/ 54 w 54"/>
                <a:gd name="T13" fmla="*/ 11 h 58"/>
              </a:gdLst>
              <a:ahLst/>
              <a:cxnLst>
                <a:cxn ang="0">
                  <a:pos x="T0" y="T1"/>
                </a:cxn>
                <a:cxn ang="0">
                  <a:pos x="T2" y="T3"/>
                </a:cxn>
                <a:cxn ang="0">
                  <a:pos x="T4" y="T5"/>
                </a:cxn>
                <a:cxn ang="0">
                  <a:pos x="T6" y="T7"/>
                </a:cxn>
                <a:cxn ang="0">
                  <a:pos x="T8" y="T9"/>
                </a:cxn>
                <a:cxn ang="0">
                  <a:pos x="T10" y="T11"/>
                </a:cxn>
                <a:cxn ang="0">
                  <a:pos x="T12" y="T13"/>
                </a:cxn>
              </a:cxnLst>
              <a:rect l="0" t="0" r="r" b="b"/>
              <a:pathLst>
                <a:path w="54" h="58">
                  <a:moveTo>
                    <a:pt x="54" y="11"/>
                  </a:moveTo>
                  <a:cubicBezTo>
                    <a:pt x="41" y="0"/>
                    <a:pt x="41" y="0"/>
                    <a:pt x="41" y="0"/>
                  </a:cubicBezTo>
                  <a:cubicBezTo>
                    <a:pt x="30" y="2"/>
                    <a:pt x="11" y="6"/>
                    <a:pt x="11" y="16"/>
                  </a:cubicBezTo>
                  <a:cubicBezTo>
                    <a:pt x="11" y="29"/>
                    <a:pt x="0" y="58"/>
                    <a:pt x="50" y="58"/>
                  </a:cubicBezTo>
                  <a:cubicBezTo>
                    <a:pt x="54" y="58"/>
                    <a:pt x="54" y="58"/>
                    <a:pt x="54" y="58"/>
                  </a:cubicBezTo>
                  <a:cubicBezTo>
                    <a:pt x="41" y="40"/>
                    <a:pt x="41" y="40"/>
                    <a:pt x="41" y="40"/>
                  </a:cubicBezTo>
                  <a:lnTo>
                    <a:pt x="54"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noFill/>
              </a:endParaRPr>
            </a:p>
          </p:txBody>
        </p:sp>
        <p:sp>
          <p:nvSpPr>
            <p:cNvPr id="18" name="Freeform 638"/>
            <p:cNvSpPr/>
            <p:nvPr/>
          </p:nvSpPr>
          <p:spPr bwMode="auto">
            <a:xfrm>
              <a:off x="3196030" y="1626181"/>
              <a:ext cx="225039" cy="292839"/>
            </a:xfrm>
            <a:custGeom>
              <a:avLst/>
              <a:gdLst>
                <a:gd name="T0" fmla="*/ 85 w 132"/>
                <a:gd name="T1" fmla="*/ 0 h 172"/>
                <a:gd name="T2" fmla="*/ 12 w 132"/>
                <a:gd name="T3" fmla="*/ 125 h 172"/>
                <a:gd name="T4" fmla="*/ 25 w 132"/>
                <a:gd name="T5" fmla="*/ 158 h 172"/>
                <a:gd name="T6" fmla="*/ 58 w 132"/>
                <a:gd name="T7" fmla="*/ 156 h 172"/>
                <a:gd name="T8" fmla="*/ 132 w 132"/>
                <a:gd name="T9" fmla="*/ 28 h 172"/>
                <a:gd name="T10" fmla="*/ 105 w 132"/>
                <a:gd name="T11" fmla="*/ 19 h 172"/>
                <a:gd name="T12" fmla="*/ 85 w 132"/>
                <a:gd name="T13" fmla="*/ 0 h 172"/>
              </a:gdLst>
              <a:ahLst/>
              <a:cxnLst>
                <a:cxn ang="0">
                  <a:pos x="T0" y="T1"/>
                </a:cxn>
                <a:cxn ang="0">
                  <a:pos x="T2" y="T3"/>
                </a:cxn>
                <a:cxn ang="0">
                  <a:pos x="T4" y="T5"/>
                </a:cxn>
                <a:cxn ang="0">
                  <a:pos x="T6" y="T7"/>
                </a:cxn>
                <a:cxn ang="0">
                  <a:pos x="T8" y="T9"/>
                </a:cxn>
                <a:cxn ang="0">
                  <a:pos x="T10" y="T11"/>
                </a:cxn>
                <a:cxn ang="0">
                  <a:pos x="T12" y="T13"/>
                </a:cxn>
              </a:cxnLst>
              <a:rect l="0" t="0" r="r" b="b"/>
              <a:pathLst>
                <a:path w="132" h="172">
                  <a:moveTo>
                    <a:pt x="85" y="0"/>
                  </a:moveTo>
                  <a:cubicBezTo>
                    <a:pt x="12" y="125"/>
                    <a:pt x="12" y="125"/>
                    <a:pt x="12" y="125"/>
                  </a:cubicBezTo>
                  <a:cubicBezTo>
                    <a:pt x="12" y="125"/>
                    <a:pt x="0" y="144"/>
                    <a:pt x="25" y="158"/>
                  </a:cubicBezTo>
                  <a:cubicBezTo>
                    <a:pt x="49" y="172"/>
                    <a:pt x="58" y="156"/>
                    <a:pt x="58" y="156"/>
                  </a:cubicBezTo>
                  <a:cubicBezTo>
                    <a:pt x="132" y="28"/>
                    <a:pt x="132" y="28"/>
                    <a:pt x="132" y="28"/>
                  </a:cubicBezTo>
                  <a:cubicBezTo>
                    <a:pt x="132" y="28"/>
                    <a:pt x="119" y="27"/>
                    <a:pt x="105" y="19"/>
                  </a:cubicBezTo>
                  <a:cubicBezTo>
                    <a:pt x="92" y="11"/>
                    <a:pt x="85" y="0"/>
                    <a:pt x="8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noFill/>
              </a:endParaRPr>
            </a:p>
          </p:txBody>
        </p:sp>
      </p:grpSp>
      <p:grpSp>
        <p:nvGrpSpPr>
          <p:cNvPr id="19" name="组合 18"/>
          <p:cNvGrpSpPr/>
          <p:nvPr/>
        </p:nvGrpSpPr>
        <p:grpSpPr>
          <a:xfrm>
            <a:off x="4661357" y="3091802"/>
            <a:ext cx="311810" cy="311809"/>
            <a:chOff x="10362759" y="6408324"/>
            <a:chExt cx="178327" cy="178326"/>
          </a:xfrm>
          <a:solidFill>
            <a:srgbClr val="E40000"/>
          </a:solidFill>
        </p:grpSpPr>
        <p:sp>
          <p:nvSpPr>
            <p:cNvPr id="20" name="Freeform 578"/>
            <p:cNvSpPr/>
            <p:nvPr/>
          </p:nvSpPr>
          <p:spPr bwMode="auto">
            <a:xfrm>
              <a:off x="10506968" y="6502763"/>
              <a:ext cx="23742" cy="47307"/>
            </a:xfrm>
            <a:custGeom>
              <a:avLst/>
              <a:gdLst>
                <a:gd name="T0" fmla="*/ 0 w 57"/>
                <a:gd name="T1" fmla="*/ 99 h 114"/>
                <a:gd name="T2" fmla="*/ 22 w 57"/>
                <a:gd name="T3" fmla="*/ 114 h 114"/>
                <a:gd name="T4" fmla="*/ 57 w 57"/>
                <a:gd name="T5" fmla="*/ 0 h 114"/>
                <a:gd name="T6" fmla="*/ 31 w 57"/>
                <a:gd name="T7" fmla="*/ 0 h 114"/>
                <a:gd name="T8" fmla="*/ 0 w 57"/>
                <a:gd name="T9" fmla="*/ 99 h 114"/>
              </a:gdLst>
              <a:ahLst/>
              <a:cxnLst>
                <a:cxn ang="0">
                  <a:pos x="T0" y="T1"/>
                </a:cxn>
                <a:cxn ang="0">
                  <a:pos x="T2" y="T3"/>
                </a:cxn>
                <a:cxn ang="0">
                  <a:pos x="T4" y="T5"/>
                </a:cxn>
                <a:cxn ang="0">
                  <a:pos x="T6" y="T7"/>
                </a:cxn>
                <a:cxn ang="0">
                  <a:pos x="T8" y="T9"/>
                </a:cxn>
              </a:cxnLst>
              <a:rect l="0" t="0" r="r" b="b"/>
              <a:pathLst>
                <a:path w="57" h="114">
                  <a:moveTo>
                    <a:pt x="0" y="99"/>
                  </a:moveTo>
                  <a:cubicBezTo>
                    <a:pt x="22" y="114"/>
                    <a:pt x="22" y="114"/>
                    <a:pt x="22" y="114"/>
                  </a:cubicBezTo>
                  <a:cubicBezTo>
                    <a:pt x="44" y="82"/>
                    <a:pt x="57" y="42"/>
                    <a:pt x="57" y="0"/>
                  </a:cubicBezTo>
                  <a:cubicBezTo>
                    <a:pt x="31" y="0"/>
                    <a:pt x="31" y="0"/>
                    <a:pt x="31" y="0"/>
                  </a:cubicBezTo>
                  <a:cubicBezTo>
                    <a:pt x="31" y="37"/>
                    <a:pt x="20" y="71"/>
                    <a:pt x="0" y="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1" name="Freeform 579"/>
            <p:cNvSpPr/>
            <p:nvPr/>
          </p:nvSpPr>
          <p:spPr bwMode="auto">
            <a:xfrm>
              <a:off x="10452978" y="6408324"/>
              <a:ext cx="88108" cy="88460"/>
            </a:xfrm>
            <a:custGeom>
              <a:avLst/>
              <a:gdLst>
                <a:gd name="T0" fmla="*/ 187 w 212"/>
                <a:gd name="T1" fmla="*/ 213 h 213"/>
                <a:gd name="T2" fmla="*/ 212 w 212"/>
                <a:gd name="T3" fmla="*/ 213 h 213"/>
                <a:gd name="T4" fmla="*/ 0 w 212"/>
                <a:gd name="T5" fmla="*/ 0 h 213"/>
                <a:gd name="T6" fmla="*/ 0 w 212"/>
                <a:gd name="T7" fmla="*/ 25 h 213"/>
                <a:gd name="T8" fmla="*/ 0 w 212"/>
                <a:gd name="T9" fmla="*/ 52 h 213"/>
                <a:gd name="T10" fmla="*/ 0 w 212"/>
                <a:gd name="T11" fmla="*/ 213 h 213"/>
                <a:gd name="T12" fmla="*/ 160 w 212"/>
                <a:gd name="T13" fmla="*/ 213 h 213"/>
                <a:gd name="T14" fmla="*/ 187 w 212"/>
                <a:gd name="T15" fmla="*/ 213 h 2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2" h="213">
                  <a:moveTo>
                    <a:pt x="187" y="213"/>
                  </a:moveTo>
                  <a:cubicBezTo>
                    <a:pt x="212" y="213"/>
                    <a:pt x="212" y="213"/>
                    <a:pt x="212" y="213"/>
                  </a:cubicBezTo>
                  <a:cubicBezTo>
                    <a:pt x="187" y="7"/>
                    <a:pt x="0" y="0"/>
                    <a:pt x="0" y="0"/>
                  </a:cubicBezTo>
                  <a:cubicBezTo>
                    <a:pt x="0" y="25"/>
                    <a:pt x="0" y="25"/>
                    <a:pt x="0" y="25"/>
                  </a:cubicBezTo>
                  <a:cubicBezTo>
                    <a:pt x="0" y="52"/>
                    <a:pt x="0" y="52"/>
                    <a:pt x="0" y="52"/>
                  </a:cubicBezTo>
                  <a:cubicBezTo>
                    <a:pt x="0" y="213"/>
                    <a:pt x="0" y="213"/>
                    <a:pt x="0" y="213"/>
                  </a:cubicBezTo>
                  <a:cubicBezTo>
                    <a:pt x="160" y="213"/>
                    <a:pt x="160" y="213"/>
                    <a:pt x="160" y="213"/>
                  </a:cubicBezTo>
                  <a:lnTo>
                    <a:pt x="187" y="2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4" name="Freeform 580"/>
            <p:cNvSpPr/>
            <p:nvPr/>
          </p:nvSpPr>
          <p:spPr bwMode="auto">
            <a:xfrm>
              <a:off x="10362759" y="6418700"/>
              <a:ext cx="147551" cy="167950"/>
            </a:xfrm>
            <a:custGeom>
              <a:avLst/>
              <a:gdLst>
                <a:gd name="T0" fmla="*/ 202 w 355"/>
                <a:gd name="T1" fmla="*/ 202 h 404"/>
                <a:gd name="T2" fmla="*/ 202 w 355"/>
                <a:gd name="T3" fmla="*/ 26 h 404"/>
                <a:gd name="T4" fmla="*/ 202 w 355"/>
                <a:gd name="T5" fmla="*/ 0 h 404"/>
                <a:gd name="T6" fmla="*/ 0 w 355"/>
                <a:gd name="T7" fmla="*/ 202 h 404"/>
                <a:gd name="T8" fmla="*/ 202 w 355"/>
                <a:gd name="T9" fmla="*/ 404 h 404"/>
                <a:gd name="T10" fmla="*/ 355 w 355"/>
                <a:gd name="T11" fmla="*/ 335 h 404"/>
                <a:gd name="T12" fmla="*/ 335 w 355"/>
                <a:gd name="T13" fmla="*/ 317 h 404"/>
                <a:gd name="T14" fmla="*/ 202 w 355"/>
                <a:gd name="T15" fmla="*/ 202 h 4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404">
                  <a:moveTo>
                    <a:pt x="202" y="202"/>
                  </a:moveTo>
                  <a:cubicBezTo>
                    <a:pt x="202" y="26"/>
                    <a:pt x="202" y="26"/>
                    <a:pt x="202" y="26"/>
                  </a:cubicBezTo>
                  <a:cubicBezTo>
                    <a:pt x="202" y="0"/>
                    <a:pt x="202" y="0"/>
                    <a:pt x="202" y="0"/>
                  </a:cubicBezTo>
                  <a:cubicBezTo>
                    <a:pt x="91" y="0"/>
                    <a:pt x="0" y="90"/>
                    <a:pt x="0" y="202"/>
                  </a:cubicBezTo>
                  <a:cubicBezTo>
                    <a:pt x="0" y="314"/>
                    <a:pt x="91" y="404"/>
                    <a:pt x="202" y="404"/>
                  </a:cubicBezTo>
                  <a:cubicBezTo>
                    <a:pt x="263" y="404"/>
                    <a:pt x="318" y="377"/>
                    <a:pt x="355" y="335"/>
                  </a:cubicBezTo>
                  <a:cubicBezTo>
                    <a:pt x="335" y="317"/>
                    <a:pt x="335" y="317"/>
                    <a:pt x="335" y="317"/>
                  </a:cubicBezTo>
                  <a:lnTo>
                    <a:pt x="202" y="2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grpSp>
      <p:grpSp>
        <p:nvGrpSpPr>
          <p:cNvPr id="25" name="组合 24"/>
          <p:cNvGrpSpPr/>
          <p:nvPr/>
        </p:nvGrpSpPr>
        <p:grpSpPr>
          <a:xfrm>
            <a:off x="6817125" y="3106715"/>
            <a:ext cx="306582" cy="281982"/>
            <a:chOff x="10809811" y="6437824"/>
            <a:chExt cx="175337" cy="161268"/>
          </a:xfrm>
          <a:solidFill>
            <a:srgbClr val="E40000"/>
          </a:solidFill>
        </p:grpSpPr>
        <p:sp>
          <p:nvSpPr>
            <p:cNvPr id="26" name="Freeform 44"/>
            <p:cNvSpPr/>
            <p:nvPr/>
          </p:nvSpPr>
          <p:spPr bwMode="auto">
            <a:xfrm>
              <a:off x="10966858" y="6461038"/>
              <a:ext cx="18290" cy="16707"/>
            </a:xfrm>
            <a:custGeom>
              <a:avLst/>
              <a:gdLst>
                <a:gd name="T0" fmla="*/ 28 w 44"/>
                <a:gd name="T1" fmla="*/ 11 h 40"/>
                <a:gd name="T2" fmla="*/ 0 w 44"/>
                <a:gd name="T3" fmla="*/ 18 h 40"/>
                <a:gd name="T4" fmla="*/ 31 w 44"/>
                <a:gd name="T5" fmla="*/ 40 h 40"/>
                <a:gd name="T6" fmla="*/ 28 w 44"/>
                <a:gd name="T7" fmla="*/ 11 h 40"/>
              </a:gdLst>
              <a:ahLst/>
              <a:cxnLst>
                <a:cxn ang="0">
                  <a:pos x="T0" y="T1"/>
                </a:cxn>
                <a:cxn ang="0">
                  <a:pos x="T2" y="T3"/>
                </a:cxn>
                <a:cxn ang="0">
                  <a:pos x="T4" y="T5"/>
                </a:cxn>
                <a:cxn ang="0">
                  <a:pos x="T6" y="T7"/>
                </a:cxn>
              </a:cxnLst>
              <a:rect l="0" t="0" r="r" b="b"/>
              <a:pathLst>
                <a:path w="44" h="40">
                  <a:moveTo>
                    <a:pt x="28" y="11"/>
                  </a:moveTo>
                  <a:cubicBezTo>
                    <a:pt x="13" y="0"/>
                    <a:pt x="0" y="18"/>
                    <a:pt x="0" y="18"/>
                  </a:cubicBezTo>
                  <a:cubicBezTo>
                    <a:pt x="31" y="40"/>
                    <a:pt x="31" y="40"/>
                    <a:pt x="31" y="40"/>
                  </a:cubicBezTo>
                  <a:cubicBezTo>
                    <a:pt x="31" y="40"/>
                    <a:pt x="44" y="22"/>
                    <a:pt x="28"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7" name="Freeform 45"/>
            <p:cNvSpPr/>
            <p:nvPr/>
          </p:nvSpPr>
          <p:spPr bwMode="auto">
            <a:xfrm>
              <a:off x="10921133" y="6471942"/>
              <a:ext cx="56101" cy="69291"/>
            </a:xfrm>
            <a:custGeom>
              <a:avLst/>
              <a:gdLst>
                <a:gd name="T0" fmla="*/ 187 w 319"/>
                <a:gd name="T1" fmla="*/ 85 h 394"/>
                <a:gd name="T2" fmla="*/ 156 w 319"/>
                <a:gd name="T3" fmla="*/ 125 h 394"/>
                <a:gd name="T4" fmla="*/ 104 w 319"/>
                <a:gd name="T5" fmla="*/ 198 h 394"/>
                <a:gd name="T6" fmla="*/ 0 w 319"/>
                <a:gd name="T7" fmla="*/ 342 h 394"/>
                <a:gd name="T8" fmla="*/ 74 w 319"/>
                <a:gd name="T9" fmla="*/ 394 h 394"/>
                <a:gd name="T10" fmla="*/ 104 w 319"/>
                <a:gd name="T11" fmla="*/ 352 h 394"/>
                <a:gd name="T12" fmla="*/ 130 w 319"/>
                <a:gd name="T13" fmla="*/ 314 h 394"/>
                <a:gd name="T14" fmla="*/ 156 w 319"/>
                <a:gd name="T15" fmla="*/ 276 h 394"/>
                <a:gd name="T16" fmla="*/ 319 w 319"/>
                <a:gd name="T17" fmla="*/ 52 h 394"/>
                <a:gd name="T18" fmla="*/ 248 w 319"/>
                <a:gd name="T19" fmla="*/ 0 h 394"/>
                <a:gd name="T20" fmla="*/ 187 w 319"/>
                <a:gd name="T21" fmla="*/ 85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394">
                  <a:moveTo>
                    <a:pt x="187" y="85"/>
                  </a:moveTo>
                  <a:lnTo>
                    <a:pt x="156" y="125"/>
                  </a:lnTo>
                  <a:lnTo>
                    <a:pt x="104" y="198"/>
                  </a:lnTo>
                  <a:lnTo>
                    <a:pt x="0" y="342"/>
                  </a:lnTo>
                  <a:lnTo>
                    <a:pt x="74" y="394"/>
                  </a:lnTo>
                  <a:lnTo>
                    <a:pt x="104" y="352"/>
                  </a:lnTo>
                  <a:lnTo>
                    <a:pt x="130" y="314"/>
                  </a:lnTo>
                  <a:lnTo>
                    <a:pt x="156" y="276"/>
                  </a:lnTo>
                  <a:lnTo>
                    <a:pt x="319" y="52"/>
                  </a:lnTo>
                  <a:lnTo>
                    <a:pt x="248" y="0"/>
                  </a:lnTo>
                  <a:lnTo>
                    <a:pt x="187" y="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8" name="Freeform 46"/>
            <p:cNvSpPr/>
            <p:nvPr/>
          </p:nvSpPr>
          <p:spPr bwMode="auto">
            <a:xfrm>
              <a:off x="10809811" y="6437824"/>
              <a:ext cx="138757" cy="161268"/>
            </a:xfrm>
            <a:custGeom>
              <a:avLst/>
              <a:gdLst>
                <a:gd name="T0" fmla="*/ 312 w 334"/>
                <a:gd name="T1" fmla="*/ 348 h 388"/>
                <a:gd name="T2" fmla="*/ 293 w 334"/>
                <a:gd name="T3" fmla="*/ 366 h 388"/>
                <a:gd name="T4" fmla="*/ 40 w 334"/>
                <a:gd name="T5" fmla="*/ 366 h 388"/>
                <a:gd name="T6" fmla="*/ 22 w 334"/>
                <a:gd name="T7" fmla="*/ 348 h 388"/>
                <a:gd name="T8" fmla="*/ 22 w 334"/>
                <a:gd name="T9" fmla="*/ 41 h 388"/>
                <a:gd name="T10" fmla="*/ 40 w 334"/>
                <a:gd name="T11" fmla="*/ 23 h 388"/>
                <a:gd name="T12" fmla="*/ 293 w 334"/>
                <a:gd name="T13" fmla="*/ 23 h 388"/>
                <a:gd name="T14" fmla="*/ 312 w 334"/>
                <a:gd name="T15" fmla="*/ 41 h 388"/>
                <a:gd name="T16" fmla="*/ 312 w 334"/>
                <a:gd name="T17" fmla="*/ 140 h 388"/>
                <a:gd name="T18" fmla="*/ 334 w 334"/>
                <a:gd name="T19" fmla="*/ 109 h 388"/>
                <a:gd name="T20" fmla="*/ 334 w 334"/>
                <a:gd name="T21" fmla="*/ 21 h 388"/>
                <a:gd name="T22" fmla="*/ 313 w 334"/>
                <a:gd name="T23" fmla="*/ 0 h 388"/>
                <a:gd name="T24" fmla="*/ 21 w 334"/>
                <a:gd name="T25" fmla="*/ 0 h 388"/>
                <a:gd name="T26" fmla="*/ 0 w 334"/>
                <a:gd name="T27" fmla="*/ 21 h 388"/>
                <a:gd name="T28" fmla="*/ 0 w 334"/>
                <a:gd name="T29" fmla="*/ 368 h 388"/>
                <a:gd name="T30" fmla="*/ 21 w 334"/>
                <a:gd name="T31" fmla="*/ 388 h 388"/>
                <a:gd name="T32" fmla="*/ 313 w 334"/>
                <a:gd name="T33" fmla="*/ 388 h 388"/>
                <a:gd name="T34" fmla="*/ 334 w 334"/>
                <a:gd name="T35" fmla="*/ 368 h 388"/>
                <a:gd name="T36" fmla="*/ 334 w 334"/>
                <a:gd name="T37" fmla="*/ 223 h 388"/>
                <a:gd name="T38" fmla="*/ 312 w 334"/>
                <a:gd name="T39" fmla="*/ 254 h 388"/>
                <a:gd name="T40" fmla="*/ 312 w 334"/>
                <a:gd name="T41" fmla="*/ 348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4" h="388">
                  <a:moveTo>
                    <a:pt x="312" y="348"/>
                  </a:moveTo>
                  <a:cubicBezTo>
                    <a:pt x="312" y="358"/>
                    <a:pt x="303" y="366"/>
                    <a:pt x="293" y="366"/>
                  </a:cubicBezTo>
                  <a:cubicBezTo>
                    <a:pt x="40" y="366"/>
                    <a:pt x="40" y="366"/>
                    <a:pt x="40" y="366"/>
                  </a:cubicBezTo>
                  <a:cubicBezTo>
                    <a:pt x="30" y="366"/>
                    <a:pt x="22" y="358"/>
                    <a:pt x="22" y="348"/>
                  </a:cubicBezTo>
                  <a:cubicBezTo>
                    <a:pt x="22" y="41"/>
                    <a:pt x="22" y="41"/>
                    <a:pt x="22" y="41"/>
                  </a:cubicBezTo>
                  <a:cubicBezTo>
                    <a:pt x="22" y="31"/>
                    <a:pt x="30" y="23"/>
                    <a:pt x="40" y="23"/>
                  </a:cubicBezTo>
                  <a:cubicBezTo>
                    <a:pt x="293" y="23"/>
                    <a:pt x="293" y="23"/>
                    <a:pt x="293" y="23"/>
                  </a:cubicBezTo>
                  <a:cubicBezTo>
                    <a:pt x="303" y="23"/>
                    <a:pt x="312" y="31"/>
                    <a:pt x="312" y="41"/>
                  </a:cubicBezTo>
                  <a:cubicBezTo>
                    <a:pt x="312" y="140"/>
                    <a:pt x="312" y="140"/>
                    <a:pt x="312" y="140"/>
                  </a:cubicBezTo>
                  <a:cubicBezTo>
                    <a:pt x="334" y="109"/>
                    <a:pt x="334" y="109"/>
                    <a:pt x="334" y="109"/>
                  </a:cubicBezTo>
                  <a:cubicBezTo>
                    <a:pt x="334" y="21"/>
                    <a:pt x="334" y="21"/>
                    <a:pt x="334" y="21"/>
                  </a:cubicBezTo>
                  <a:cubicBezTo>
                    <a:pt x="334" y="10"/>
                    <a:pt x="325" y="0"/>
                    <a:pt x="313" y="0"/>
                  </a:cubicBezTo>
                  <a:cubicBezTo>
                    <a:pt x="21" y="0"/>
                    <a:pt x="21" y="0"/>
                    <a:pt x="21" y="0"/>
                  </a:cubicBezTo>
                  <a:cubicBezTo>
                    <a:pt x="9" y="0"/>
                    <a:pt x="0" y="10"/>
                    <a:pt x="0" y="21"/>
                  </a:cubicBezTo>
                  <a:cubicBezTo>
                    <a:pt x="0" y="368"/>
                    <a:pt x="0" y="368"/>
                    <a:pt x="0" y="368"/>
                  </a:cubicBezTo>
                  <a:cubicBezTo>
                    <a:pt x="0" y="379"/>
                    <a:pt x="9" y="388"/>
                    <a:pt x="21" y="388"/>
                  </a:cubicBezTo>
                  <a:cubicBezTo>
                    <a:pt x="313" y="388"/>
                    <a:pt x="313" y="388"/>
                    <a:pt x="313" y="388"/>
                  </a:cubicBezTo>
                  <a:cubicBezTo>
                    <a:pt x="325" y="388"/>
                    <a:pt x="334" y="379"/>
                    <a:pt x="334" y="368"/>
                  </a:cubicBezTo>
                  <a:cubicBezTo>
                    <a:pt x="334" y="223"/>
                    <a:pt x="334" y="223"/>
                    <a:pt x="334" y="223"/>
                  </a:cubicBezTo>
                  <a:cubicBezTo>
                    <a:pt x="312" y="254"/>
                    <a:pt x="312" y="254"/>
                    <a:pt x="312" y="254"/>
                  </a:cubicBezTo>
                  <a:lnTo>
                    <a:pt x="312" y="3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 name="Freeform 47"/>
            <p:cNvSpPr/>
            <p:nvPr/>
          </p:nvSpPr>
          <p:spPr bwMode="auto">
            <a:xfrm>
              <a:off x="10914978" y="6535429"/>
              <a:ext cx="16531" cy="18818"/>
            </a:xfrm>
            <a:custGeom>
              <a:avLst/>
              <a:gdLst>
                <a:gd name="T0" fmla="*/ 21 w 94"/>
                <a:gd name="T1" fmla="*/ 0 h 107"/>
                <a:gd name="T2" fmla="*/ 0 w 94"/>
                <a:gd name="T3" fmla="*/ 107 h 107"/>
                <a:gd name="T4" fmla="*/ 94 w 94"/>
                <a:gd name="T5" fmla="*/ 52 h 107"/>
                <a:gd name="T6" fmla="*/ 21 w 94"/>
                <a:gd name="T7" fmla="*/ 0 h 107"/>
              </a:gdLst>
              <a:ahLst/>
              <a:cxnLst>
                <a:cxn ang="0">
                  <a:pos x="T0" y="T1"/>
                </a:cxn>
                <a:cxn ang="0">
                  <a:pos x="T2" y="T3"/>
                </a:cxn>
                <a:cxn ang="0">
                  <a:pos x="T4" y="T5"/>
                </a:cxn>
                <a:cxn ang="0">
                  <a:pos x="T6" y="T7"/>
                </a:cxn>
              </a:cxnLst>
              <a:rect l="0" t="0" r="r" b="b"/>
              <a:pathLst>
                <a:path w="94" h="107">
                  <a:moveTo>
                    <a:pt x="21" y="0"/>
                  </a:moveTo>
                  <a:lnTo>
                    <a:pt x="0" y="107"/>
                  </a:lnTo>
                  <a:lnTo>
                    <a:pt x="94" y="52"/>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0" name="Rectangle 48"/>
            <p:cNvSpPr>
              <a:spLocks noChangeArrowheads="1"/>
            </p:cNvSpPr>
            <p:nvPr/>
          </p:nvSpPr>
          <p:spPr bwMode="auto">
            <a:xfrm>
              <a:off x="10830563" y="6566557"/>
              <a:ext cx="55749" cy="844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1" name="Rectangle 49"/>
            <p:cNvSpPr>
              <a:spLocks noChangeArrowheads="1"/>
            </p:cNvSpPr>
            <p:nvPr/>
          </p:nvSpPr>
          <p:spPr bwMode="auto">
            <a:xfrm>
              <a:off x="10830563" y="6547915"/>
              <a:ext cx="55749" cy="826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2" name="Rectangle 50"/>
            <p:cNvSpPr>
              <a:spLocks noChangeArrowheads="1"/>
            </p:cNvSpPr>
            <p:nvPr/>
          </p:nvSpPr>
          <p:spPr bwMode="auto">
            <a:xfrm>
              <a:off x="10830563" y="6529977"/>
              <a:ext cx="55749" cy="79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3" name="Rectangle 51"/>
            <p:cNvSpPr>
              <a:spLocks noChangeArrowheads="1"/>
            </p:cNvSpPr>
            <p:nvPr/>
          </p:nvSpPr>
          <p:spPr bwMode="auto">
            <a:xfrm>
              <a:off x="10830563" y="6511336"/>
              <a:ext cx="55749" cy="79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4" name="Rectangle 52"/>
            <p:cNvSpPr>
              <a:spLocks noChangeArrowheads="1"/>
            </p:cNvSpPr>
            <p:nvPr/>
          </p:nvSpPr>
          <p:spPr bwMode="auto">
            <a:xfrm>
              <a:off x="10830563" y="6492694"/>
              <a:ext cx="55749" cy="826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sp>
          <p:nvSpPr>
            <p:cNvPr id="35" name="Rectangle 53"/>
            <p:cNvSpPr>
              <a:spLocks noChangeArrowheads="1"/>
            </p:cNvSpPr>
            <p:nvPr/>
          </p:nvSpPr>
          <p:spPr bwMode="auto">
            <a:xfrm>
              <a:off x="10830563" y="6473876"/>
              <a:ext cx="55749" cy="844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endParaRPr lang="zh-CN" altLang="en-US" sz="1350"/>
            </a:p>
          </p:txBody>
        </p:sp>
      </p:grpSp>
      <p:sp>
        <p:nvSpPr>
          <p:cNvPr id="36" name="文本框 35"/>
          <p:cNvSpPr txBox="1"/>
          <p:nvPr/>
        </p:nvSpPr>
        <p:spPr>
          <a:xfrm>
            <a:off x="493395" y="3458210"/>
            <a:ext cx="191389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37" name="矩形 36"/>
          <p:cNvSpPr/>
          <p:nvPr/>
        </p:nvSpPr>
        <p:spPr>
          <a:xfrm>
            <a:off x="500831" y="3756683"/>
            <a:ext cx="1805735" cy="872490"/>
          </a:xfrm>
          <a:prstGeom prst="rect">
            <a:avLst/>
          </a:prstGeom>
          <a:noFill/>
        </p:spPr>
        <p:txBody>
          <a:bodyPr wrap="square" rtlCol="0">
            <a:spAutoFit/>
          </a:bodyPr>
          <a:lstStyle/>
          <a:p>
            <a:pPr algn="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a:t>
            </a:r>
            <a:r>
              <a:rPr lang="zh-CN" altLang="en-US" sz="790" smtClean="0">
                <a:solidFill>
                  <a:schemeClr val="bg2">
                    <a:lumMod val="10000"/>
                  </a:schemeClr>
                </a:solidFill>
                <a:latin typeface="+mj-ea"/>
                <a:ea typeface="+mj-ea"/>
              </a:rPr>
              <a:t>添</a:t>
            </a:r>
            <a:endParaRPr lang="zh-CN" altLang="en-US" sz="790">
              <a:solidFill>
                <a:schemeClr val="bg2">
                  <a:lumMod val="10000"/>
                </a:schemeClr>
              </a:solidFill>
              <a:latin typeface="+mj-ea"/>
              <a:ea typeface="+mj-ea"/>
            </a:endParaRPr>
          </a:p>
        </p:txBody>
      </p:sp>
      <p:sp>
        <p:nvSpPr>
          <p:cNvPr id="38" name="文本框 37"/>
          <p:cNvSpPr txBox="1"/>
          <p:nvPr/>
        </p:nvSpPr>
        <p:spPr>
          <a:xfrm>
            <a:off x="2503805" y="3458210"/>
            <a:ext cx="191389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39" name="矩形 38"/>
          <p:cNvSpPr/>
          <p:nvPr/>
        </p:nvSpPr>
        <p:spPr>
          <a:xfrm>
            <a:off x="2511151" y="3756683"/>
            <a:ext cx="1805735" cy="872490"/>
          </a:xfrm>
          <a:prstGeom prst="rect">
            <a:avLst/>
          </a:prstGeom>
          <a:noFill/>
        </p:spPr>
        <p:txBody>
          <a:bodyPr wrap="square" rtlCol="0">
            <a:spAutoFit/>
          </a:bodyPr>
          <a:lstStyle/>
          <a:p>
            <a:pPr algn="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a:t>
            </a:r>
            <a:r>
              <a:rPr lang="zh-CN" altLang="en-US" sz="790" smtClean="0">
                <a:solidFill>
                  <a:schemeClr val="bg2">
                    <a:lumMod val="10000"/>
                  </a:schemeClr>
                </a:solidFill>
                <a:latin typeface="+mj-ea"/>
                <a:ea typeface="+mj-ea"/>
              </a:rPr>
              <a:t>添</a:t>
            </a:r>
            <a:endParaRPr lang="zh-CN" altLang="en-US" sz="790">
              <a:solidFill>
                <a:schemeClr val="bg2">
                  <a:lumMod val="10000"/>
                </a:schemeClr>
              </a:solidFill>
              <a:latin typeface="+mj-ea"/>
              <a:ea typeface="+mj-ea"/>
            </a:endParaRPr>
          </a:p>
        </p:txBody>
      </p:sp>
      <p:sp>
        <p:nvSpPr>
          <p:cNvPr id="40" name="文本框 39"/>
          <p:cNvSpPr txBox="1"/>
          <p:nvPr/>
        </p:nvSpPr>
        <p:spPr>
          <a:xfrm>
            <a:off x="4653915" y="3458210"/>
            <a:ext cx="191389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41" name="矩形 40"/>
          <p:cNvSpPr/>
          <p:nvPr/>
        </p:nvSpPr>
        <p:spPr>
          <a:xfrm>
            <a:off x="4661357" y="3756683"/>
            <a:ext cx="1805735" cy="872490"/>
          </a:xfrm>
          <a:prstGeom prst="rect">
            <a:avLst/>
          </a:prstGeom>
          <a:noFill/>
        </p:spPr>
        <p:txBody>
          <a:bodyPr wrap="square" rtlCol="0">
            <a:spAutoFit/>
          </a:bodyPr>
          <a:lstStyle/>
          <a:p>
            <a:pPr algn="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a:t>
            </a:r>
            <a:r>
              <a:rPr lang="zh-CN" altLang="en-US" sz="790" smtClean="0">
                <a:solidFill>
                  <a:schemeClr val="bg2">
                    <a:lumMod val="10000"/>
                  </a:schemeClr>
                </a:solidFill>
                <a:latin typeface="+mj-ea"/>
                <a:ea typeface="+mj-ea"/>
              </a:rPr>
              <a:t>添</a:t>
            </a:r>
            <a:endParaRPr lang="zh-CN" altLang="en-US" sz="790">
              <a:solidFill>
                <a:schemeClr val="bg2">
                  <a:lumMod val="10000"/>
                </a:schemeClr>
              </a:solidFill>
              <a:latin typeface="+mj-ea"/>
              <a:ea typeface="+mj-ea"/>
            </a:endParaRPr>
          </a:p>
        </p:txBody>
      </p:sp>
      <p:sp>
        <p:nvSpPr>
          <p:cNvPr id="43" name="文本框 42"/>
          <p:cNvSpPr txBox="1"/>
          <p:nvPr/>
        </p:nvSpPr>
        <p:spPr>
          <a:xfrm>
            <a:off x="6768465" y="3458210"/>
            <a:ext cx="191389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44" name="矩形 43"/>
          <p:cNvSpPr/>
          <p:nvPr/>
        </p:nvSpPr>
        <p:spPr>
          <a:xfrm>
            <a:off x="6775794" y="3756683"/>
            <a:ext cx="1805735" cy="872490"/>
          </a:xfrm>
          <a:prstGeom prst="rect">
            <a:avLst/>
          </a:prstGeom>
          <a:noFill/>
        </p:spPr>
        <p:txBody>
          <a:bodyPr wrap="square" rtlCol="0">
            <a:spAutoFit/>
          </a:bodyPr>
          <a:lstStyle/>
          <a:p>
            <a:pPr algn="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a:t>
            </a:r>
            <a:r>
              <a:rPr lang="zh-CN" altLang="en-US" sz="790" smtClean="0">
                <a:solidFill>
                  <a:schemeClr val="bg2">
                    <a:lumMod val="10000"/>
                  </a:schemeClr>
                </a:solidFill>
                <a:latin typeface="+mj-ea"/>
                <a:ea typeface="+mj-ea"/>
              </a:rPr>
              <a:t>添</a:t>
            </a:r>
            <a:endParaRPr lang="zh-CN" altLang="en-US" sz="790">
              <a:solidFill>
                <a:schemeClr val="bg2">
                  <a:lumMod val="10000"/>
                </a:schemeClr>
              </a:solidFill>
              <a:latin typeface="+mj-ea"/>
              <a:ea typeface="+mj-ea"/>
            </a:endParaRPr>
          </a:p>
        </p:txBody>
      </p:sp>
      <p:sp>
        <p:nvSpPr>
          <p:cNvPr id="45"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22" presetClass="entr" presetSubtype="4" fill="hold" nodeType="with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wipe(down)">
                                      <p:cBhvr>
                                        <p:cTn id="15" dur="500"/>
                                        <p:tgtEl>
                                          <p:spTgt spid="4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par>
                                <p:cTn id="28" presetID="53" presetClass="entr" presetSubtype="16" fill="hold" nodeType="withEffect">
                                  <p:stCondLst>
                                    <p:cond delay="100"/>
                                  </p:stCondLst>
                                  <p:childTnLst>
                                    <p:set>
                                      <p:cBhvr>
                                        <p:cTn id="29" dur="1" fill="hold">
                                          <p:stCondLst>
                                            <p:cond delay="0"/>
                                          </p:stCondLst>
                                        </p:cTn>
                                        <p:tgtEl>
                                          <p:spTgt spid="8"/>
                                        </p:tgtEl>
                                        <p:attrNameLst>
                                          <p:attrName>style.visibility</p:attrName>
                                        </p:attrNameLst>
                                      </p:cBhvr>
                                      <p:to>
                                        <p:strVal val="visible"/>
                                      </p:to>
                                    </p:set>
                                    <p:anim calcmode="lin" valueType="num">
                                      <p:cBhvr>
                                        <p:cTn id="30" dur="500" fill="hold"/>
                                        <p:tgtEl>
                                          <p:spTgt spid="8"/>
                                        </p:tgtEl>
                                        <p:attrNameLst>
                                          <p:attrName>ppt_w</p:attrName>
                                        </p:attrNameLst>
                                      </p:cBhvr>
                                      <p:tavLst>
                                        <p:tav tm="0">
                                          <p:val>
                                            <p:fltVal val="0"/>
                                          </p:val>
                                        </p:tav>
                                        <p:tav tm="100000">
                                          <p:val>
                                            <p:strVal val="#ppt_w"/>
                                          </p:val>
                                        </p:tav>
                                      </p:tavLst>
                                    </p:anim>
                                    <p:anim calcmode="lin" valueType="num">
                                      <p:cBhvr>
                                        <p:cTn id="31" dur="500" fill="hold"/>
                                        <p:tgtEl>
                                          <p:spTgt spid="8"/>
                                        </p:tgtEl>
                                        <p:attrNameLst>
                                          <p:attrName>ppt_h</p:attrName>
                                        </p:attrNameLst>
                                      </p:cBhvr>
                                      <p:tavLst>
                                        <p:tav tm="0">
                                          <p:val>
                                            <p:fltVal val="0"/>
                                          </p:val>
                                        </p:tav>
                                        <p:tav tm="100000">
                                          <p:val>
                                            <p:strVal val="#ppt_h"/>
                                          </p:val>
                                        </p:tav>
                                      </p:tavLst>
                                    </p:anim>
                                    <p:animEffect transition="in" filter="fade">
                                      <p:cBhvr>
                                        <p:cTn id="32" dur="500"/>
                                        <p:tgtEl>
                                          <p:spTgt spid="8"/>
                                        </p:tgtEl>
                                      </p:cBhvr>
                                    </p:animEffect>
                                  </p:childTnLst>
                                </p:cTn>
                              </p:par>
                              <p:par>
                                <p:cTn id="33" presetID="17" presetClass="entr" presetSubtype="10" fill="hold" grpId="0" nodeType="withEffect">
                                  <p:stCondLst>
                                    <p:cond delay="200"/>
                                  </p:stCondLst>
                                  <p:iterate type="lt">
                                    <p:tmPct val="10000"/>
                                  </p:iterate>
                                  <p:childTnLst>
                                    <p:set>
                                      <p:cBhvr>
                                        <p:cTn id="34" dur="1" fill="hold">
                                          <p:stCondLst>
                                            <p:cond delay="0"/>
                                          </p:stCondLst>
                                        </p:cTn>
                                        <p:tgtEl>
                                          <p:spTgt spid="36"/>
                                        </p:tgtEl>
                                        <p:attrNameLst>
                                          <p:attrName>style.visibility</p:attrName>
                                        </p:attrNameLst>
                                      </p:cBhvr>
                                      <p:to>
                                        <p:strVal val="visible"/>
                                      </p:to>
                                    </p:set>
                                    <p:anim calcmode="lin" valueType="num">
                                      <p:cBhvr>
                                        <p:cTn id="35" dur="500" fill="hold"/>
                                        <p:tgtEl>
                                          <p:spTgt spid="36"/>
                                        </p:tgtEl>
                                        <p:attrNameLst>
                                          <p:attrName>ppt_w</p:attrName>
                                        </p:attrNameLst>
                                      </p:cBhvr>
                                      <p:tavLst>
                                        <p:tav tm="0">
                                          <p:val>
                                            <p:fltVal val="0"/>
                                          </p:val>
                                        </p:tav>
                                        <p:tav tm="100000">
                                          <p:val>
                                            <p:strVal val="#ppt_w"/>
                                          </p:val>
                                        </p:tav>
                                      </p:tavLst>
                                    </p:anim>
                                    <p:anim calcmode="lin" valueType="num">
                                      <p:cBhvr>
                                        <p:cTn id="36" dur="500" fill="hold"/>
                                        <p:tgtEl>
                                          <p:spTgt spid="36"/>
                                        </p:tgtEl>
                                        <p:attrNameLst>
                                          <p:attrName>ppt_h</p:attrName>
                                        </p:attrNameLst>
                                      </p:cBhvr>
                                      <p:tavLst>
                                        <p:tav tm="0">
                                          <p:val>
                                            <p:strVal val="#ppt_h"/>
                                          </p:val>
                                        </p:tav>
                                        <p:tav tm="100000">
                                          <p:val>
                                            <p:strVal val="#ppt_h"/>
                                          </p:val>
                                        </p:tav>
                                      </p:tavLst>
                                    </p:anim>
                                  </p:childTnLst>
                                </p:cTn>
                              </p:par>
                              <p:par>
                                <p:cTn id="37" presetID="22" presetClass="entr" presetSubtype="1" fill="hold" grpId="0" nodeType="withEffect">
                                  <p:stCondLst>
                                    <p:cond delay="400"/>
                                  </p:stCondLst>
                                  <p:childTnLst>
                                    <p:set>
                                      <p:cBhvr>
                                        <p:cTn id="38" dur="1" fill="hold">
                                          <p:stCondLst>
                                            <p:cond delay="0"/>
                                          </p:stCondLst>
                                        </p:cTn>
                                        <p:tgtEl>
                                          <p:spTgt spid="37"/>
                                        </p:tgtEl>
                                        <p:attrNameLst>
                                          <p:attrName>style.visibility</p:attrName>
                                        </p:attrNameLst>
                                      </p:cBhvr>
                                      <p:to>
                                        <p:strVal val="visible"/>
                                      </p:to>
                                    </p:set>
                                    <p:animEffect transition="in" filter="wipe(up)">
                                      <p:cBhvr>
                                        <p:cTn id="39" dur="500"/>
                                        <p:tgtEl>
                                          <p:spTgt spid="37"/>
                                        </p:tgtEl>
                                      </p:cBhvr>
                                    </p:animEffect>
                                  </p:childTnLst>
                                </p:cTn>
                              </p:par>
                              <p:par>
                                <p:cTn id="40" presetID="53" presetClass="entr" presetSubtype="16" fill="hold" nodeType="withEffect">
                                  <p:stCondLst>
                                    <p:cond delay="500"/>
                                  </p:stCondLst>
                                  <p:childTnLst>
                                    <p:set>
                                      <p:cBhvr>
                                        <p:cTn id="41" dur="1" fill="hold">
                                          <p:stCondLst>
                                            <p:cond delay="0"/>
                                          </p:stCondLst>
                                        </p:cTn>
                                        <p:tgtEl>
                                          <p:spTgt spid="13"/>
                                        </p:tgtEl>
                                        <p:attrNameLst>
                                          <p:attrName>style.visibility</p:attrName>
                                        </p:attrNameLst>
                                      </p:cBhvr>
                                      <p:to>
                                        <p:strVal val="visible"/>
                                      </p:to>
                                    </p:set>
                                    <p:anim calcmode="lin" valueType="num">
                                      <p:cBhvr>
                                        <p:cTn id="42" dur="500" fill="hold"/>
                                        <p:tgtEl>
                                          <p:spTgt spid="13"/>
                                        </p:tgtEl>
                                        <p:attrNameLst>
                                          <p:attrName>ppt_w</p:attrName>
                                        </p:attrNameLst>
                                      </p:cBhvr>
                                      <p:tavLst>
                                        <p:tav tm="0">
                                          <p:val>
                                            <p:fltVal val="0"/>
                                          </p:val>
                                        </p:tav>
                                        <p:tav tm="100000">
                                          <p:val>
                                            <p:strVal val="#ppt_w"/>
                                          </p:val>
                                        </p:tav>
                                      </p:tavLst>
                                    </p:anim>
                                    <p:anim calcmode="lin" valueType="num">
                                      <p:cBhvr>
                                        <p:cTn id="43" dur="500" fill="hold"/>
                                        <p:tgtEl>
                                          <p:spTgt spid="13"/>
                                        </p:tgtEl>
                                        <p:attrNameLst>
                                          <p:attrName>ppt_h</p:attrName>
                                        </p:attrNameLst>
                                      </p:cBhvr>
                                      <p:tavLst>
                                        <p:tav tm="0">
                                          <p:val>
                                            <p:fltVal val="0"/>
                                          </p:val>
                                        </p:tav>
                                        <p:tav tm="100000">
                                          <p:val>
                                            <p:strVal val="#ppt_h"/>
                                          </p:val>
                                        </p:tav>
                                      </p:tavLst>
                                    </p:anim>
                                    <p:animEffect transition="in" filter="fade">
                                      <p:cBhvr>
                                        <p:cTn id="44" dur="500"/>
                                        <p:tgtEl>
                                          <p:spTgt spid="13"/>
                                        </p:tgtEl>
                                      </p:cBhvr>
                                    </p:animEffect>
                                  </p:childTnLst>
                                </p:cTn>
                              </p:par>
                              <p:par>
                                <p:cTn id="45" presetID="17" presetClass="entr" presetSubtype="10" fill="hold" grpId="0" nodeType="withEffect">
                                  <p:stCondLst>
                                    <p:cond delay="600"/>
                                  </p:stCondLst>
                                  <p:iterate type="lt">
                                    <p:tmPct val="10000"/>
                                  </p:iterate>
                                  <p:childTnLst>
                                    <p:set>
                                      <p:cBhvr>
                                        <p:cTn id="46" dur="1" fill="hold">
                                          <p:stCondLst>
                                            <p:cond delay="0"/>
                                          </p:stCondLst>
                                        </p:cTn>
                                        <p:tgtEl>
                                          <p:spTgt spid="38"/>
                                        </p:tgtEl>
                                        <p:attrNameLst>
                                          <p:attrName>style.visibility</p:attrName>
                                        </p:attrNameLst>
                                      </p:cBhvr>
                                      <p:to>
                                        <p:strVal val="visible"/>
                                      </p:to>
                                    </p:set>
                                    <p:anim calcmode="lin" valueType="num">
                                      <p:cBhvr>
                                        <p:cTn id="47" dur="500" fill="hold"/>
                                        <p:tgtEl>
                                          <p:spTgt spid="38"/>
                                        </p:tgtEl>
                                        <p:attrNameLst>
                                          <p:attrName>ppt_w</p:attrName>
                                        </p:attrNameLst>
                                      </p:cBhvr>
                                      <p:tavLst>
                                        <p:tav tm="0">
                                          <p:val>
                                            <p:fltVal val="0"/>
                                          </p:val>
                                        </p:tav>
                                        <p:tav tm="100000">
                                          <p:val>
                                            <p:strVal val="#ppt_w"/>
                                          </p:val>
                                        </p:tav>
                                      </p:tavLst>
                                    </p:anim>
                                    <p:anim calcmode="lin" valueType="num">
                                      <p:cBhvr>
                                        <p:cTn id="48" dur="500" fill="hold"/>
                                        <p:tgtEl>
                                          <p:spTgt spid="38"/>
                                        </p:tgtEl>
                                        <p:attrNameLst>
                                          <p:attrName>ppt_h</p:attrName>
                                        </p:attrNameLst>
                                      </p:cBhvr>
                                      <p:tavLst>
                                        <p:tav tm="0">
                                          <p:val>
                                            <p:strVal val="#ppt_h"/>
                                          </p:val>
                                        </p:tav>
                                        <p:tav tm="100000">
                                          <p:val>
                                            <p:strVal val="#ppt_h"/>
                                          </p:val>
                                        </p:tav>
                                      </p:tavLst>
                                    </p:anim>
                                  </p:childTnLst>
                                </p:cTn>
                              </p:par>
                              <p:par>
                                <p:cTn id="49" presetID="22" presetClass="entr" presetSubtype="1" fill="hold" grpId="0" nodeType="withEffect">
                                  <p:stCondLst>
                                    <p:cond delay="700"/>
                                  </p:stCondLst>
                                  <p:childTnLst>
                                    <p:set>
                                      <p:cBhvr>
                                        <p:cTn id="50" dur="1" fill="hold">
                                          <p:stCondLst>
                                            <p:cond delay="0"/>
                                          </p:stCondLst>
                                        </p:cTn>
                                        <p:tgtEl>
                                          <p:spTgt spid="39"/>
                                        </p:tgtEl>
                                        <p:attrNameLst>
                                          <p:attrName>style.visibility</p:attrName>
                                        </p:attrNameLst>
                                      </p:cBhvr>
                                      <p:to>
                                        <p:strVal val="visible"/>
                                      </p:to>
                                    </p:set>
                                    <p:animEffect transition="in" filter="wipe(up)">
                                      <p:cBhvr>
                                        <p:cTn id="51" dur="500"/>
                                        <p:tgtEl>
                                          <p:spTgt spid="39"/>
                                        </p:tgtEl>
                                      </p:cBhvr>
                                    </p:animEffect>
                                  </p:childTnLst>
                                </p:cTn>
                              </p:par>
                              <p:par>
                                <p:cTn id="52" presetID="53" presetClass="entr" presetSubtype="16" fill="hold" nodeType="withEffect">
                                  <p:stCondLst>
                                    <p:cond delay="900"/>
                                  </p:stCondLst>
                                  <p:childTnLst>
                                    <p:set>
                                      <p:cBhvr>
                                        <p:cTn id="53" dur="1" fill="hold">
                                          <p:stCondLst>
                                            <p:cond delay="0"/>
                                          </p:stCondLst>
                                        </p:cTn>
                                        <p:tgtEl>
                                          <p:spTgt spid="19"/>
                                        </p:tgtEl>
                                        <p:attrNameLst>
                                          <p:attrName>style.visibility</p:attrName>
                                        </p:attrNameLst>
                                      </p:cBhvr>
                                      <p:to>
                                        <p:strVal val="visible"/>
                                      </p:to>
                                    </p:set>
                                    <p:anim calcmode="lin" valueType="num">
                                      <p:cBhvr>
                                        <p:cTn id="54" dur="500" fill="hold"/>
                                        <p:tgtEl>
                                          <p:spTgt spid="19"/>
                                        </p:tgtEl>
                                        <p:attrNameLst>
                                          <p:attrName>ppt_w</p:attrName>
                                        </p:attrNameLst>
                                      </p:cBhvr>
                                      <p:tavLst>
                                        <p:tav tm="0">
                                          <p:val>
                                            <p:fltVal val="0"/>
                                          </p:val>
                                        </p:tav>
                                        <p:tav tm="100000">
                                          <p:val>
                                            <p:strVal val="#ppt_w"/>
                                          </p:val>
                                        </p:tav>
                                      </p:tavLst>
                                    </p:anim>
                                    <p:anim calcmode="lin" valueType="num">
                                      <p:cBhvr>
                                        <p:cTn id="55" dur="500" fill="hold"/>
                                        <p:tgtEl>
                                          <p:spTgt spid="19"/>
                                        </p:tgtEl>
                                        <p:attrNameLst>
                                          <p:attrName>ppt_h</p:attrName>
                                        </p:attrNameLst>
                                      </p:cBhvr>
                                      <p:tavLst>
                                        <p:tav tm="0">
                                          <p:val>
                                            <p:fltVal val="0"/>
                                          </p:val>
                                        </p:tav>
                                        <p:tav tm="100000">
                                          <p:val>
                                            <p:strVal val="#ppt_h"/>
                                          </p:val>
                                        </p:tav>
                                      </p:tavLst>
                                    </p:anim>
                                    <p:animEffect transition="in" filter="fade">
                                      <p:cBhvr>
                                        <p:cTn id="56" dur="500"/>
                                        <p:tgtEl>
                                          <p:spTgt spid="19"/>
                                        </p:tgtEl>
                                      </p:cBhvr>
                                    </p:animEffect>
                                  </p:childTnLst>
                                </p:cTn>
                              </p:par>
                              <p:par>
                                <p:cTn id="57" presetID="17" presetClass="entr" presetSubtype="10" fill="hold" grpId="0" nodeType="withEffect">
                                  <p:stCondLst>
                                    <p:cond delay="1100"/>
                                  </p:stCondLst>
                                  <p:iterate type="lt">
                                    <p:tmPct val="10000"/>
                                  </p:iterate>
                                  <p:childTnLst>
                                    <p:set>
                                      <p:cBhvr>
                                        <p:cTn id="58" dur="1" fill="hold">
                                          <p:stCondLst>
                                            <p:cond delay="0"/>
                                          </p:stCondLst>
                                        </p:cTn>
                                        <p:tgtEl>
                                          <p:spTgt spid="40"/>
                                        </p:tgtEl>
                                        <p:attrNameLst>
                                          <p:attrName>style.visibility</p:attrName>
                                        </p:attrNameLst>
                                      </p:cBhvr>
                                      <p:to>
                                        <p:strVal val="visible"/>
                                      </p:to>
                                    </p:set>
                                    <p:anim calcmode="lin" valueType="num">
                                      <p:cBhvr>
                                        <p:cTn id="59" dur="500" fill="hold"/>
                                        <p:tgtEl>
                                          <p:spTgt spid="40"/>
                                        </p:tgtEl>
                                        <p:attrNameLst>
                                          <p:attrName>ppt_w</p:attrName>
                                        </p:attrNameLst>
                                      </p:cBhvr>
                                      <p:tavLst>
                                        <p:tav tm="0">
                                          <p:val>
                                            <p:fltVal val="0"/>
                                          </p:val>
                                        </p:tav>
                                        <p:tav tm="100000">
                                          <p:val>
                                            <p:strVal val="#ppt_w"/>
                                          </p:val>
                                        </p:tav>
                                      </p:tavLst>
                                    </p:anim>
                                    <p:anim calcmode="lin" valueType="num">
                                      <p:cBhvr>
                                        <p:cTn id="60" dur="500" fill="hold"/>
                                        <p:tgtEl>
                                          <p:spTgt spid="40"/>
                                        </p:tgtEl>
                                        <p:attrNameLst>
                                          <p:attrName>ppt_h</p:attrName>
                                        </p:attrNameLst>
                                      </p:cBhvr>
                                      <p:tavLst>
                                        <p:tav tm="0">
                                          <p:val>
                                            <p:strVal val="#ppt_h"/>
                                          </p:val>
                                        </p:tav>
                                        <p:tav tm="100000">
                                          <p:val>
                                            <p:strVal val="#ppt_h"/>
                                          </p:val>
                                        </p:tav>
                                      </p:tavLst>
                                    </p:anim>
                                  </p:childTnLst>
                                </p:cTn>
                              </p:par>
                              <p:par>
                                <p:cTn id="61" presetID="22" presetClass="entr" presetSubtype="1" fill="hold" grpId="0" nodeType="withEffect">
                                  <p:stCondLst>
                                    <p:cond delay="1300"/>
                                  </p:stCondLst>
                                  <p:childTnLst>
                                    <p:set>
                                      <p:cBhvr>
                                        <p:cTn id="62" dur="1" fill="hold">
                                          <p:stCondLst>
                                            <p:cond delay="0"/>
                                          </p:stCondLst>
                                        </p:cTn>
                                        <p:tgtEl>
                                          <p:spTgt spid="41"/>
                                        </p:tgtEl>
                                        <p:attrNameLst>
                                          <p:attrName>style.visibility</p:attrName>
                                        </p:attrNameLst>
                                      </p:cBhvr>
                                      <p:to>
                                        <p:strVal val="visible"/>
                                      </p:to>
                                    </p:set>
                                    <p:animEffect transition="in" filter="wipe(up)">
                                      <p:cBhvr>
                                        <p:cTn id="63" dur="500"/>
                                        <p:tgtEl>
                                          <p:spTgt spid="41"/>
                                        </p:tgtEl>
                                      </p:cBhvr>
                                    </p:animEffect>
                                  </p:childTnLst>
                                </p:cTn>
                              </p:par>
                              <p:par>
                                <p:cTn id="64" presetID="53" presetClass="entr" presetSubtype="16" fill="hold" nodeType="withEffect">
                                  <p:stCondLst>
                                    <p:cond delay="1400"/>
                                  </p:stCondLst>
                                  <p:childTnLst>
                                    <p:set>
                                      <p:cBhvr>
                                        <p:cTn id="65" dur="1" fill="hold">
                                          <p:stCondLst>
                                            <p:cond delay="0"/>
                                          </p:stCondLst>
                                        </p:cTn>
                                        <p:tgtEl>
                                          <p:spTgt spid="25"/>
                                        </p:tgtEl>
                                        <p:attrNameLst>
                                          <p:attrName>style.visibility</p:attrName>
                                        </p:attrNameLst>
                                      </p:cBhvr>
                                      <p:to>
                                        <p:strVal val="visible"/>
                                      </p:to>
                                    </p:set>
                                    <p:anim calcmode="lin" valueType="num">
                                      <p:cBhvr>
                                        <p:cTn id="66" dur="500" fill="hold"/>
                                        <p:tgtEl>
                                          <p:spTgt spid="25"/>
                                        </p:tgtEl>
                                        <p:attrNameLst>
                                          <p:attrName>ppt_w</p:attrName>
                                        </p:attrNameLst>
                                      </p:cBhvr>
                                      <p:tavLst>
                                        <p:tav tm="0">
                                          <p:val>
                                            <p:fltVal val="0"/>
                                          </p:val>
                                        </p:tav>
                                        <p:tav tm="100000">
                                          <p:val>
                                            <p:strVal val="#ppt_w"/>
                                          </p:val>
                                        </p:tav>
                                      </p:tavLst>
                                    </p:anim>
                                    <p:anim calcmode="lin" valueType="num">
                                      <p:cBhvr>
                                        <p:cTn id="67" dur="500" fill="hold"/>
                                        <p:tgtEl>
                                          <p:spTgt spid="25"/>
                                        </p:tgtEl>
                                        <p:attrNameLst>
                                          <p:attrName>ppt_h</p:attrName>
                                        </p:attrNameLst>
                                      </p:cBhvr>
                                      <p:tavLst>
                                        <p:tav tm="0">
                                          <p:val>
                                            <p:fltVal val="0"/>
                                          </p:val>
                                        </p:tav>
                                        <p:tav tm="100000">
                                          <p:val>
                                            <p:strVal val="#ppt_h"/>
                                          </p:val>
                                        </p:tav>
                                      </p:tavLst>
                                    </p:anim>
                                    <p:animEffect transition="in" filter="fade">
                                      <p:cBhvr>
                                        <p:cTn id="68" dur="500"/>
                                        <p:tgtEl>
                                          <p:spTgt spid="25"/>
                                        </p:tgtEl>
                                      </p:cBhvr>
                                    </p:animEffect>
                                  </p:childTnLst>
                                </p:cTn>
                              </p:par>
                              <p:par>
                                <p:cTn id="69" presetID="17" presetClass="entr" presetSubtype="10" fill="hold" grpId="0" nodeType="withEffect">
                                  <p:stCondLst>
                                    <p:cond delay="1500"/>
                                  </p:stCondLst>
                                  <p:iterate type="lt">
                                    <p:tmPct val="10000"/>
                                  </p:iterate>
                                  <p:childTnLst>
                                    <p:set>
                                      <p:cBhvr>
                                        <p:cTn id="70" dur="1" fill="hold">
                                          <p:stCondLst>
                                            <p:cond delay="0"/>
                                          </p:stCondLst>
                                        </p:cTn>
                                        <p:tgtEl>
                                          <p:spTgt spid="43"/>
                                        </p:tgtEl>
                                        <p:attrNameLst>
                                          <p:attrName>style.visibility</p:attrName>
                                        </p:attrNameLst>
                                      </p:cBhvr>
                                      <p:to>
                                        <p:strVal val="visible"/>
                                      </p:to>
                                    </p:set>
                                    <p:anim calcmode="lin" valueType="num">
                                      <p:cBhvr>
                                        <p:cTn id="71" dur="500" fill="hold"/>
                                        <p:tgtEl>
                                          <p:spTgt spid="43"/>
                                        </p:tgtEl>
                                        <p:attrNameLst>
                                          <p:attrName>ppt_w</p:attrName>
                                        </p:attrNameLst>
                                      </p:cBhvr>
                                      <p:tavLst>
                                        <p:tav tm="0">
                                          <p:val>
                                            <p:fltVal val="0"/>
                                          </p:val>
                                        </p:tav>
                                        <p:tav tm="100000">
                                          <p:val>
                                            <p:strVal val="#ppt_w"/>
                                          </p:val>
                                        </p:tav>
                                      </p:tavLst>
                                    </p:anim>
                                    <p:anim calcmode="lin" valueType="num">
                                      <p:cBhvr>
                                        <p:cTn id="72" dur="500" fill="hold"/>
                                        <p:tgtEl>
                                          <p:spTgt spid="43"/>
                                        </p:tgtEl>
                                        <p:attrNameLst>
                                          <p:attrName>ppt_h</p:attrName>
                                        </p:attrNameLst>
                                      </p:cBhvr>
                                      <p:tavLst>
                                        <p:tav tm="0">
                                          <p:val>
                                            <p:strVal val="#ppt_h"/>
                                          </p:val>
                                        </p:tav>
                                        <p:tav tm="100000">
                                          <p:val>
                                            <p:strVal val="#ppt_h"/>
                                          </p:val>
                                        </p:tav>
                                      </p:tavLst>
                                    </p:anim>
                                  </p:childTnLst>
                                </p:cTn>
                              </p:par>
                              <p:par>
                                <p:cTn id="73" presetID="22" presetClass="entr" presetSubtype="1" fill="hold" grpId="0" nodeType="withEffect">
                                  <p:stCondLst>
                                    <p:cond delay="1700"/>
                                  </p:stCondLst>
                                  <p:childTnLst>
                                    <p:set>
                                      <p:cBhvr>
                                        <p:cTn id="74" dur="1" fill="hold">
                                          <p:stCondLst>
                                            <p:cond delay="0"/>
                                          </p:stCondLst>
                                        </p:cTn>
                                        <p:tgtEl>
                                          <p:spTgt spid="44"/>
                                        </p:tgtEl>
                                        <p:attrNameLst>
                                          <p:attrName>style.visibility</p:attrName>
                                        </p:attrNameLst>
                                      </p:cBhvr>
                                      <p:to>
                                        <p:strVal val="visible"/>
                                      </p:to>
                                    </p:set>
                                    <p:animEffect transition="in" filter="wipe(up)">
                                      <p:cBhvr>
                                        <p:cTn id="7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P spid="4" grpId="0" bldLvl="0" animBg="1"/>
      <p:bldP spid="5" grpId="0" bldLvl="0" animBg="1"/>
      <p:bldP spid="6" grpId="0" bldLvl="0" animBg="1"/>
      <p:bldP spid="7" grpId="0" bldLvl="0" animBg="1"/>
      <p:bldP spid="36" grpId="0"/>
      <p:bldP spid="37" grpId="0"/>
      <p:bldP spid="38" grpId="0"/>
      <p:bldP spid="39" grpId="0"/>
      <p:bldP spid="40" grpId="0"/>
      <p:bldP spid="41" grpId="0"/>
      <p:bldP spid="43" grpId="0"/>
      <p:bldP spid="4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2</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grpSp>
        <p:nvGrpSpPr>
          <p:cNvPr id="27" name="组合 26"/>
          <p:cNvGrpSpPr/>
          <p:nvPr/>
        </p:nvGrpSpPr>
        <p:grpSpPr bwMode="auto">
          <a:xfrm>
            <a:off x="4455575" y="2861563"/>
            <a:ext cx="3081338" cy="953214"/>
            <a:chOff x="1435171" y="3286879"/>
            <a:chExt cx="4298638" cy="1270473"/>
          </a:xfrm>
        </p:grpSpPr>
        <p:sp>
          <p:nvSpPr>
            <p:cNvPr id="28" name="TextBox 18"/>
            <p:cNvSpPr txBox="1">
              <a:spLocks noChangeArrowheads="1"/>
            </p:cNvSpPr>
            <p:nvPr/>
          </p:nvSpPr>
          <p:spPr bwMode="auto">
            <a:xfrm>
              <a:off x="1435171" y="3286879"/>
              <a:ext cx="1371312" cy="35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charset="0"/>
                  <a:ea typeface="宋体" panose="02010600030101010101" pitchFamily="2" charset="-122"/>
                </a:defRPr>
              </a:lvl1pPr>
              <a:lvl2pPr marL="742950" indent="-285750">
                <a:defRPr sz="1300">
                  <a:solidFill>
                    <a:schemeClr val="tx1"/>
                  </a:solidFill>
                  <a:latin typeface="Calibri" panose="020F0502020204030204" charset="0"/>
                  <a:ea typeface="宋体" panose="02010600030101010101" pitchFamily="2" charset="-122"/>
                </a:defRPr>
              </a:lvl2pPr>
              <a:lvl3pPr marL="1143000" indent="-228600">
                <a:defRPr sz="1300">
                  <a:solidFill>
                    <a:schemeClr val="tx1"/>
                  </a:solidFill>
                  <a:latin typeface="Calibri" panose="020F0502020204030204" charset="0"/>
                  <a:ea typeface="宋体" panose="02010600030101010101" pitchFamily="2" charset="-122"/>
                </a:defRPr>
              </a:lvl3pPr>
              <a:lvl4pPr marL="1600200" indent="-228600">
                <a:defRPr sz="1300">
                  <a:solidFill>
                    <a:schemeClr val="tx1"/>
                  </a:solidFill>
                  <a:latin typeface="Calibri" panose="020F0502020204030204" charset="0"/>
                  <a:ea typeface="宋体" panose="02010600030101010101" pitchFamily="2" charset="-122"/>
                </a:defRPr>
              </a:lvl4pPr>
              <a:lvl5pPr marL="2057400" indent="-228600">
                <a:defRPr sz="1300">
                  <a:solidFill>
                    <a:schemeClr val="tx1"/>
                  </a:solidFill>
                  <a:latin typeface="Calibri" panose="020F050202020403020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9pPr>
            </a:lstStyle>
            <a:p>
              <a:pPr eaLnBrk="1" hangingPunct="1"/>
              <a:r>
                <a:rPr lang="zh-CN" altLang="en-US" sz="1050" dirty="0">
                  <a:solidFill>
                    <a:schemeClr val="tx1">
                      <a:lumMod val="75000"/>
                      <a:lumOff val="25000"/>
                    </a:schemeClr>
                  </a:solidFill>
                  <a:latin typeface="+mj-ea"/>
                  <a:ea typeface="+mj-ea"/>
                </a:rPr>
                <a:t>点击添加</a:t>
              </a:r>
              <a:r>
                <a:rPr lang="zh-CN" altLang="en-US" sz="1050" dirty="0" smtClean="0">
                  <a:solidFill>
                    <a:schemeClr val="tx1">
                      <a:lumMod val="75000"/>
                      <a:lumOff val="25000"/>
                    </a:schemeClr>
                  </a:solidFill>
                  <a:latin typeface="+mj-ea"/>
                  <a:ea typeface="+mj-ea"/>
                </a:rPr>
                <a:t>标题</a:t>
              </a:r>
              <a:endParaRPr lang="zh-CN" altLang="en-US" sz="825" dirty="0">
                <a:solidFill>
                  <a:schemeClr val="tx1">
                    <a:lumMod val="75000"/>
                    <a:lumOff val="25000"/>
                  </a:schemeClr>
                </a:solidFill>
                <a:latin typeface="+mj-ea"/>
                <a:ea typeface="+mj-ea"/>
              </a:endParaRPr>
            </a:p>
          </p:txBody>
        </p:sp>
        <p:sp>
          <p:nvSpPr>
            <p:cNvPr id="29" name="矩形 28"/>
            <p:cNvSpPr/>
            <p:nvPr/>
          </p:nvSpPr>
          <p:spPr>
            <a:xfrm>
              <a:off x="1445043" y="3602672"/>
              <a:ext cx="4288766" cy="954680"/>
            </a:xfrm>
            <a:prstGeom prst="rect">
              <a:avLst/>
            </a:prstGeom>
          </p:spPr>
          <p:txBody>
            <a:bodyPr wrap="square">
              <a:spAutoFit/>
            </a:bodyPr>
            <a:lstStyle/>
            <a:p>
              <a:pPr algn="just">
                <a:lnSpc>
                  <a:spcPct val="130000"/>
                </a:lnSpc>
              </a:pPr>
              <a:r>
                <a:rPr lang="zh-CN" altLang="en-US" sz="790">
                  <a:solidFill>
                    <a:schemeClr val="bg2">
                      <a:lumMod val="10000"/>
                    </a:schemeClr>
                  </a:solidFill>
                  <a:latin typeface="+mj-ea"/>
                  <a:ea typeface="+mj-ea"/>
                </a:rPr>
                <a:t>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之间点击添加正文、点击添加正文、温提示正文行距在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a:t>
              </a:r>
              <a:endParaRPr lang="zh-CN" altLang="en-US" sz="790">
                <a:solidFill>
                  <a:schemeClr val="bg2">
                    <a:lumMod val="10000"/>
                  </a:schemeClr>
                </a:solidFill>
                <a:latin typeface="+mj-ea"/>
                <a:ea typeface="+mj-ea"/>
              </a:endParaRPr>
            </a:p>
          </p:txBody>
        </p:sp>
      </p:grpSp>
      <p:grpSp>
        <p:nvGrpSpPr>
          <p:cNvPr id="30" name="组合 29"/>
          <p:cNvGrpSpPr/>
          <p:nvPr/>
        </p:nvGrpSpPr>
        <p:grpSpPr bwMode="auto">
          <a:xfrm>
            <a:off x="4505105" y="1680648"/>
            <a:ext cx="2316303" cy="1079291"/>
            <a:chOff x="5132931" y="1230622"/>
            <a:chExt cx="3088312" cy="1437733"/>
          </a:xfrm>
        </p:grpSpPr>
        <p:grpSp>
          <p:nvGrpSpPr>
            <p:cNvPr id="31" name="组合 51"/>
            <p:cNvGrpSpPr/>
            <p:nvPr/>
          </p:nvGrpSpPr>
          <p:grpSpPr bwMode="auto">
            <a:xfrm>
              <a:off x="5132931" y="1268625"/>
              <a:ext cx="2523971" cy="1295779"/>
              <a:chOff x="4725693" y="729907"/>
              <a:chExt cx="2523971" cy="1531645"/>
            </a:xfrm>
          </p:grpSpPr>
          <p:sp>
            <p:nvSpPr>
              <p:cNvPr id="37" name="矩形 36"/>
              <p:cNvSpPr/>
              <p:nvPr/>
            </p:nvSpPr>
            <p:spPr>
              <a:xfrm>
                <a:off x="5138195" y="1078888"/>
                <a:ext cx="2106708" cy="210630"/>
              </a:xfrm>
              <a:prstGeom prst="rect">
                <a:avLst/>
              </a:prstGeom>
              <a:solidFill>
                <a:schemeClr val="bg1">
                  <a:lumMod val="6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15"/>
              </a:p>
            </p:txBody>
          </p:sp>
          <p:sp>
            <p:nvSpPr>
              <p:cNvPr id="38" name="矩形 37"/>
              <p:cNvSpPr/>
              <p:nvPr/>
            </p:nvSpPr>
            <p:spPr>
              <a:xfrm>
                <a:off x="4725693" y="729907"/>
                <a:ext cx="2521591" cy="204348"/>
              </a:xfrm>
              <a:prstGeom prst="rect">
                <a:avLst/>
              </a:prstGeom>
              <a:solidFill>
                <a:srgbClr val="DF010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15"/>
              </a:p>
            </p:txBody>
          </p:sp>
          <p:sp>
            <p:nvSpPr>
              <p:cNvPr id="39" name="矩形 38"/>
              <p:cNvSpPr/>
              <p:nvPr/>
            </p:nvSpPr>
            <p:spPr>
              <a:xfrm>
                <a:off x="6097174" y="1386067"/>
                <a:ext cx="1147729" cy="213720"/>
              </a:xfrm>
              <a:prstGeom prst="rect">
                <a:avLst/>
              </a:prstGeom>
              <a:solidFill>
                <a:schemeClr val="bg1">
                  <a:lumMod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15"/>
              </a:p>
            </p:txBody>
          </p:sp>
          <p:sp>
            <p:nvSpPr>
              <p:cNvPr id="40" name="矩形 39"/>
              <p:cNvSpPr/>
              <p:nvPr/>
            </p:nvSpPr>
            <p:spPr>
              <a:xfrm>
                <a:off x="6386091" y="1693524"/>
                <a:ext cx="849288" cy="218430"/>
              </a:xfrm>
              <a:prstGeom prst="rect">
                <a:avLst/>
              </a:prstGeom>
              <a:solidFill>
                <a:schemeClr val="bg1">
                  <a:lumMod val="8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15"/>
              </a:p>
            </p:txBody>
          </p:sp>
          <p:sp>
            <p:nvSpPr>
              <p:cNvPr id="41" name="矩形 40"/>
              <p:cNvSpPr/>
              <p:nvPr/>
            </p:nvSpPr>
            <p:spPr>
              <a:xfrm>
                <a:off x="6964304" y="2045977"/>
                <a:ext cx="285360" cy="215575"/>
              </a:xfrm>
              <a:prstGeom prst="rect">
                <a:avLst/>
              </a:prstGeom>
              <a:solidFill>
                <a:schemeClr val="bg1">
                  <a:lumMod val="8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15"/>
              </a:p>
            </p:txBody>
          </p:sp>
        </p:grpSp>
        <p:sp>
          <p:nvSpPr>
            <p:cNvPr id="32" name="TextBox 52"/>
            <p:cNvSpPr txBox="1">
              <a:spLocks noChangeArrowheads="1"/>
            </p:cNvSpPr>
            <p:nvPr/>
          </p:nvSpPr>
          <p:spPr bwMode="auto">
            <a:xfrm>
              <a:off x="7631980" y="1230622"/>
              <a:ext cx="589263" cy="307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charset="0"/>
                  <a:ea typeface="宋体" panose="02010600030101010101" pitchFamily="2" charset="-122"/>
                </a:defRPr>
              </a:lvl1pPr>
              <a:lvl2pPr marL="742950" indent="-285750">
                <a:defRPr sz="1300">
                  <a:solidFill>
                    <a:schemeClr val="tx1"/>
                  </a:solidFill>
                  <a:latin typeface="Calibri" panose="020F0502020204030204" charset="0"/>
                  <a:ea typeface="宋体" panose="02010600030101010101" pitchFamily="2" charset="-122"/>
                </a:defRPr>
              </a:lvl2pPr>
              <a:lvl3pPr marL="1143000" indent="-228600">
                <a:defRPr sz="1300">
                  <a:solidFill>
                    <a:schemeClr val="tx1"/>
                  </a:solidFill>
                  <a:latin typeface="Calibri" panose="020F0502020204030204" charset="0"/>
                  <a:ea typeface="宋体" panose="02010600030101010101" pitchFamily="2" charset="-122"/>
                </a:defRPr>
              </a:lvl3pPr>
              <a:lvl4pPr marL="1600200" indent="-228600">
                <a:defRPr sz="1300">
                  <a:solidFill>
                    <a:schemeClr val="tx1"/>
                  </a:solidFill>
                  <a:latin typeface="Calibri" panose="020F0502020204030204" charset="0"/>
                  <a:ea typeface="宋体" panose="02010600030101010101" pitchFamily="2" charset="-122"/>
                </a:defRPr>
              </a:lvl4pPr>
              <a:lvl5pPr marL="2057400" indent="-228600">
                <a:defRPr sz="1300">
                  <a:solidFill>
                    <a:schemeClr val="tx1"/>
                  </a:solidFill>
                  <a:latin typeface="Calibri" panose="020F050202020403020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9pPr>
            </a:lstStyle>
            <a:p>
              <a:pPr eaLnBrk="1" hangingPunct="1"/>
              <a:r>
                <a:rPr lang="en-US" altLang="zh-CN" sz="9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42%</a:t>
              </a:r>
              <a:endParaRPr lang="zh-CN" altLang="en-US" sz="9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endParaRPr>
            </a:p>
          </p:txBody>
        </p:sp>
        <p:sp>
          <p:nvSpPr>
            <p:cNvPr id="33" name="TextBox 53"/>
            <p:cNvSpPr txBox="1">
              <a:spLocks noChangeArrowheads="1"/>
            </p:cNvSpPr>
            <p:nvPr/>
          </p:nvSpPr>
          <p:spPr bwMode="auto">
            <a:xfrm>
              <a:off x="7631980" y="1513077"/>
              <a:ext cx="563017" cy="307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charset="0"/>
                  <a:ea typeface="宋体" panose="02010600030101010101" pitchFamily="2" charset="-122"/>
                </a:defRPr>
              </a:lvl1pPr>
              <a:lvl2pPr marL="742950" indent="-285750">
                <a:defRPr sz="1300">
                  <a:solidFill>
                    <a:schemeClr val="tx1"/>
                  </a:solidFill>
                  <a:latin typeface="Calibri" panose="020F0502020204030204" charset="0"/>
                  <a:ea typeface="宋体" panose="02010600030101010101" pitchFamily="2" charset="-122"/>
                </a:defRPr>
              </a:lvl2pPr>
              <a:lvl3pPr marL="1143000" indent="-228600">
                <a:defRPr sz="1300">
                  <a:solidFill>
                    <a:schemeClr val="tx1"/>
                  </a:solidFill>
                  <a:latin typeface="Calibri" panose="020F0502020204030204" charset="0"/>
                  <a:ea typeface="宋体" panose="02010600030101010101" pitchFamily="2" charset="-122"/>
                </a:defRPr>
              </a:lvl3pPr>
              <a:lvl4pPr marL="1600200" indent="-228600">
                <a:defRPr sz="1300">
                  <a:solidFill>
                    <a:schemeClr val="tx1"/>
                  </a:solidFill>
                  <a:latin typeface="Calibri" panose="020F0502020204030204" charset="0"/>
                  <a:ea typeface="宋体" panose="02010600030101010101" pitchFamily="2" charset="-122"/>
                </a:defRPr>
              </a:lvl4pPr>
              <a:lvl5pPr marL="2057400" indent="-228600">
                <a:defRPr sz="1300">
                  <a:solidFill>
                    <a:schemeClr val="tx1"/>
                  </a:solidFill>
                  <a:latin typeface="Calibri" panose="020F050202020403020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9pPr>
            </a:lstStyle>
            <a:p>
              <a:pPr eaLnBrk="1" hangingPunct="1"/>
              <a:r>
                <a:rPr lang="en-US" altLang="zh-CN" sz="90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31%</a:t>
              </a:r>
              <a:endParaRPr lang="zh-CN" altLang="en-US" sz="90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endParaRPr>
            </a:p>
          </p:txBody>
        </p:sp>
        <p:sp>
          <p:nvSpPr>
            <p:cNvPr id="34" name="TextBox 54"/>
            <p:cNvSpPr txBox="1">
              <a:spLocks noChangeArrowheads="1"/>
            </p:cNvSpPr>
            <p:nvPr/>
          </p:nvSpPr>
          <p:spPr bwMode="auto">
            <a:xfrm>
              <a:off x="7631980" y="1795532"/>
              <a:ext cx="562170" cy="307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charset="0"/>
                  <a:ea typeface="宋体" panose="02010600030101010101" pitchFamily="2" charset="-122"/>
                </a:defRPr>
              </a:lvl1pPr>
              <a:lvl2pPr marL="742950" indent="-285750">
                <a:defRPr sz="1300">
                  <a:solidFill>
                    <a:schemeClr val="tx1"/>
                  </a:solidFill>
                  <a:latin typeface="Calibri" panose="020F0502020204030204" charset="0"/>
                  <a:ea typeface="宋体" panose="02010600030101010101" pitchFamily="2" charset="-122"/>
                </a:defRPr>
              </a:lvl2pPr>
              <a:lvl3pPr marL="1143000" indent="-228600">
                <a:defRPr sz="1300">
                  <a:solidFill>
                    <a:schemeClr val="tx1"/>
                  </a:solidFill>
                  <a:latin typeface="Calibri" panose="020F0502020204030204" charset="0"/>
                  <a:ea typeface="宋体" panose="02010600030101010101" pitchFamily="2" charset="-122"/>
                </a:defRPr>
              </a:lvl3pPr>
              <a:lvl4pPr marL="1600200" indent="-228600">
                <a:defRPr sz="1300">
                  <a:solidFill>
                    <a:schemeClr val="tx1"/>
                  </a:solidFill>
                  <a:latin typeface="Calibri" panose="020F0502020204030204" charset="0"/>
                  <a:ea typeface="宋体" panose="02010600030101010101" pitchFamily="2" charset="-122"/>
                </a:defRPr>
              </a:lvl4pPr>
              <a:lvl5pPr marL="2057400" indent="-228600">
                <a:defRPr sz="1300">
                  <a:solidFill>
                    <a:schemeClr val="tx1"/>
                  </a:solidFill>
                  <a:latin typeface="Calibri" panose="020F050202020403020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9pPr>
            </a:lstStyle>
            <a:p>
              <a:pPr eaLnBrk="1" hangingPunct="1"/>
              <a:r>
                <a:rPr lang="en-US" altLang="zh-CN" sz="90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15%</a:t>
              </a:r>
              <a:endParaRPr lang="zh-CN" altLang="en-US" sz="90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endParaRPr>
            </a:p>
          </p:txBody>
        </p:sp>
        <p:sp>
          <p:nvSpPr>
            <p:cNvPr id="35" name="TextBox 55"/>
            <p:cNvSpPr txBox="1">
              <a:spLocks noChangeArrowheads="1"/>
            </p:cNvSpPr>
            <p:nvPr/>
          </p:nvSpPr>
          <p:spPr bwMode="auto">
            <a:xfrm>
              <a:off x="7654839" y="2077987"/>
              <a:ext cx="492745" cy="307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charset="0"/>
                  <a:ea typeface="宋体" panose="02010600030101010101" pitchFamily="2" charset="-122"/>
                </a:defRPr>
              </a:lvl1pPr>
              <a:lvl2pPr marL="742950" indent="-285750">
                <a:defRPr sz="1300">
                  <a:solidFill>
                    <a:schemeClr val="tx1"/>
                  </a:solidFill>
                  <a:latin typeface="Calibri" panose="020F0502020204030204" charset="0"/>
                  <a:ea typeface="宋体" panose="02010600030101010101" pitchFamily="2" charset="-122"/>
                </a:defRPr>
              </a:lvl2pPr>
              <a:lvl3pPr marL="1143000" indent="-228600">
                <a:defRPr sz="1300">
                  <a:solidFill>
                    <a:schemeClr val="tx1"/>
                  </a:solidFill>
                  <a:latin typeface="Calibri" panose="020F0502020204030204" charset="0"/>
                  <a:ea typeface="宋体" panose="02010600030101010101" pitchFamily="2" charset="-122"/>
                </a:defRPr>
              </a:lvl3pPr>
              <a:lvl4pPr marL="1600200" indent="-228600">
                <a:defRPr sz="1300">
                  <a:solidFill>
                    <a:schemeClr val="tx1"/>
                  </a:solidFill>
                  <a:latin typeface="Calibri" panose="020F0502020204030204" charset="0"/>
                  <a:ea typeface="宋体" panose="02010600030101010101" pitchFamily="2" charset="-122"/>
                </a:defRPr>
              </a:lvl4pPr>
              <a:lvl5pPr marL="2057400" indent="-228600">
                <a:defRPr sz="1300">
                  <a:solidFill>
                    <a:schemeClr val="tx1"/>
                  </a:solidFill>
                  <a:latin typeface="Calibri" panose="020F050202020403020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9pPr>
            </a:lstStyle>
            <a:p>
              <a:pPr eaLnBrk="1" hangingPunct="1"/>
              <a:r>
                <a:rPr lang="en-US" altLang="zh-CN" sz="9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9%</a:t>
              </a:r>
              <a:endParaRPr lang="zh-CN" altLang="en-US" sz="9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endParaRPr>
            </a:p>
          </p:txBody>
        </p:sp>
        <p:sp>
          <p:nvSpPr>
            <p:cNvPr id="36" name="TextBox 56"/>
            <p:cNvSpPr txBox="1">
              <a:spLocks noChangeArrowheads="1"/>
            </p:cNvSpPr>
            <p:nvPr/>
          </p:nvSpPr>
          <p:spPr bwMode="auto">
            <a:xfrm>
              <a:off x="7654839" y="2360451"/>
              <a:ext cx="495285" cy="307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charset="0"/>
                  <a:ea typeface="宋体" panose="02010600030101010101" pitchFamily="2" charset="-122"/>
                </a:defRPr>
              </a:lvl1pPr>
              <a:lvl2pPr marL="742950" indent="-285750">
                <a:defRPr sz="1300">
                  <a:solidFill>
                    <a:schemeClr val="tx1"/>
                  </a:solidFill>
                  <a:latin typeface="Calibri" panose="020F0502020204030204" charset="0"/>
                  <a:ea typeface="宋体" panose="02010600030101010101" pitchFamily="2" charset="-122"/>
                </a:defRPr>
              </a:lvl2pPr>
              <a:lvl3pPr marL="1143000" indent="-228600">
                <a:defRPr sz="1300">
                  <a:solidFill>
                    <a:schemeClr val="tx1"/>
                  </a:solidFill>
                  <a:latin typeface="Calibri" panose="020F0502020204030204" charset="0"/>
                  <a:ea typeface="宋体" panose="02010600030101010101" pitchFamily="2" charset="-122"/>
                </a:defRPr>
              </a:lvl3pPr>
              <a:lvl4pPr marL="1600200" indent="-228600">
                <a:defRPr sz="1300">
                  <a:solidFill>
                    <a:schemeClr val="tx1"/>
                  </a:solidFill>
                  <a:latin typeface="Calibri" panose="020F0502020204030204" charset="0"/>
                  <a:ea typeface="宋体" panose="02010600030101010101" pitchFamily="2" charset="-122"/>
                </a:defRPr>
              </a:lvl4pPr>
              <a:lvl5pPr marL="2057400" indent="-228600">
                <a:defRPr sz="1300">
                  <a:solidFill>
                    <a:schemeClr val="tx1"/>
                  </a:solidFill>
                  <a:latin typeface="Calibri" panose="020F050202020403020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9pPr>
            </a:lstStyle>
            <a:p>
              <a:pPr eaLnBrk="1" hangingPunct="1"/>
              <a:r>
                <a:rPr lang="en-US" altLang="zh-CN" sz="90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3%</a:t>
              </a:r>
              <a:endParaRPr lang="zh-CN" altLang="en-US" sz="90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endParaRPr>
            </a:p>
          </p:txBody>
        </p:sp>
      </p:grpSp>
      <p:grpSp>
        <p:nvGrpSpPr>
          <p:cNvPr id="42" name="组合 41"/>
          <p:cNvGrpSpPr/>
          <p:nvPr/>
        </p:nvGrpSpPr>
        <p:grpSpPr bwMode="auto">
          <a:xfrm>
            <a:off x="6705916" y="1660363"/>
            <a:ext cx="868680" cy="1079896"/>
            <a:chOff x="7485104" y="987574"/>
            <a:chExt cx="1158077" cy="1439795"/>
          </a:xfrm>
        </p:grpSpPr>
        <p:sp>
          <p:nvSpPr>
            <p:cNvPr id="43" name="矩形 42"/>
            <p:cNvSpPr/>
            <p:nvPr/>
          </p:nvSpPr>
          <p:spPr>
            <a:xfrm>
              <a:off x="7485104" y="987574"/>
              <a:ext cx="1158077" cy="317485"/>
            </a:xfrm>
            <a:prstGeom prst="rect">
              <a:avLst/>
            </a:prstGeom>
          </p:spPr>
          <p:txBody>
            <a:bodyPr wrap="none">
              <a:spAutoFit/>
            </a:bodyPr>
            <a:lstStyle/>
            <a:p>
              <a:pPr eaLnBrk="1" fontAlgn="auto" hangingPunct="1">
                <a:spcBef>
                  <a:spcPts val="0"/>
                </a:spcBef>
                <a:spcAft>
                  <a:spcPts val="0"/>
                </a:spcAft>
                <a:defRPr/>
              </a:pPr>
              <a:r>
                <a:rPr lang="zh-CN" altLang="en-US" sz="900" dirty="0">
                  <a:solidFill>
                    <a:schemeClr val="tx1">
                      <a:lumMod val="75000"/>
                      <a:lumOff val="25000"/>
                    </a:schemeClr>
                  </a:solidFill>
                  <a:latin typeface="+mj-ea"/>
                  <a:ea typeface="+mj-ea"/>
                  <a:cs typeface="Arial" panose="020B0604020202020204" pitchFamily="34" charset="0"/>
                </a:rPr>
                <a:t>点击添加文字</a:t>
              </a:r>
              <a:endParaRPr lang="en-US" altLang="zh-CN" sz="900" b="1" dirty="0">
                <a:solidFill>
                  <a:schemeClr val="tx1">
                    <a:lumMod val="75000"/>
                    <a:lumOff val="25000"/>
                  </a:schemeClr>
                </a:solidFill>
                <a:latin typeface="+mj-ea"/>
                <a:ea typeface="+mj-ea"/>
              </a:endParaRPr>
            </a:p>
          </p:txBody>
        </p:sp>
        <p:sp>
          <p:nvSpPr>
            <p:cNvPr id="44" name="矩形 43"/>
            <p:cNvSpPr/>
            <p:nvPr/>
          </p:nvSpPr>
          <p:spPr>
            <a:xfrm>
              <a:off x="7485104" y="1362207"/>
              <a:ext cx="1158077" cy="317485"/>
            </a:xfrm>
            <a:prstGeom prst="rect">
              <a:avLst/>
            </a:prstGeom>
          </p:spPr>
          <p:txBody>
            <a:bodyPr wrap="none">
              <a:spAutoFit/>
            </a:bodyPr>
            <a:lstStyle/>
            <a:p>
              <a:pPr eaLnBrk="1" fontAlgn="auto" hangingPunct="1">
                <a:spcBef>
                  <a:spcPts val="0"/>
                </a:spcBef>
                <a:spcAft>
                  <a:spcPts val="0"/>
                </a:spcAft>
                <a:defRPr/>
              </a:pPr>
              <a:r>
                <a:rPr lang="zh-CN" altLang="en-US" sz="900" dirty="0">
                  <a:solidFill>
                    <a:schemeClr val="tx1">
                      <a:lumMod val="75000"/>
                      <a:lumOff val="25000"/>
                    </a:schemeClr>
                  </a:solidFill>
                  <a:latin typeface="+mj-ea"/>
                  <a:ea typeface="+mj-ea"/>
                  <a:cs typeface="Arial" panose="020B0604020202020204" pitchFamily="34" charset="0"/>
                </a:rPr>
                <a:t>点击添加文字</a:t>
              </a:r>
              <a:endParaRPr lang="en-US" altLang="zh-CN" sz="900" b="1" dirty="0">
                <a:solidFill>
                  <a:schemeClr val="tx1">
                    <a:lumMod val="75000"/>
                    <a:lumOff val="25000"/>
                  </a:schemeClr>
                </a:solidFill>
                <a:latin typeface="+mj-ea"/>
                <a:ea typeface="+mj-ea"/>
              </a:endParaRPr>
            </a:p>
          </p:txBody>
        </p:sp>
        <p:sp>
          <p:nvSpPr>
            <p:cNvPr id="45" name="矩形 44"/>
            <p:cNvSpPr/>
            <p:nvPr/>
          </p:nvSpPr>
          <p:spPr>
            <a:xfrm>
              <a:off x="7485104" y="1735251"/>
              <a:ext cx="1158077" cy="317485"/>
            </a:xfrm>
            <a:prstGeom prst="rect">
              <a:avLst/>
            </a:prstGeom>
          </p:spPr>
          <p:txBody>
            <a:bodyPr wrap="none">
              <a:spAutoFit/>
            </a:bodyPr>
            <a:lstStyle/>
            <a:p>
              <a:pPr eaLnBrk="1" fontAlgn="auto" hangingPunct="1">
                <a:spcBef>
                  <a:spcPts val="0"/>
                </a:spcBef>
                <a:spcAft>
                  <a:spcPts val="0"/>
                </a:spcAft>
                <a:defRPr/>
              </a:pPr>
              <a:r>
                <a:rPr lang="zh-CN" altLang="en-US" sz="900" dirty="0">
                  <a:solidFill>
                    <a:schemeClr val="tx1">
                      <a:lumMod val="75000"/>
                      <a:lumOff val="25000"/>
                    </a:schemeClr>
                  </a:solidFill>
                  <a:latin typeface="+mj-ea"/>
                  <a:ea typeface="+mj-ea"/>
                  <a:cs typeface="Arial" panose="020B0604020202020204" pitchFamily="34" charset="0"/>
                </a:rPr>
                <a:t>点击添加文字</a:t>
              </a:r>
              <a:endParaRPr lang="en-US" altLang="zh-CN" sz="900" b="1" dirty="0">
                <a:solidFill>
                  <a:schemeClr val="tx1">
                    <a:lumMod val="75000"/>
                    <a:lumOff val="25000"/>
                  </a:schemeClr>
                </a:solidFill>
                <a:latin typeface="+mj-ea"/>
                <a:ea typeface="+mj-ea"/>
              </a:endParaRPr>
            </a:p>
          </p:txBody>
        </p:sp>
        <p:sp>
          <p:nvSpPr>
            <p:cNvPr id="46" name="矩形 45"/>
            <p:cNvSpPr/>
            <p:nvPr/>
          </p:nvSpPr>
          <p:spPr>
            <a:xfrm>
              <a:off x="7485104" y="2109884"/>
              <a:ext cx="1158077" cy="317485"/>
            </a:xfrm>
            <a:prstGeom prst="rect">
              <a:avLst/>
            </a:prstGeom>
          </p:spPr>
          <p:txBody>
            <a:bodyPr wrap="none">
              <a:spAutoFit/>
            </a:bodyPr>
            <a:lstStyle/>
            <a:p>
              <a:pPr eaLnBrk="1" fontAlgn="auto" hangingPunct="1">
                <a:spcBef>
                  <a:spcPts val="0"/>
                </a:spcBef>
                <a:spcAft>
                  <a:spcPts val="0"/>
                </a:spcAft>
                <a:defRPr/>
              </a:pPr>
              <a:r>
                <a:rPr lang="zh-CN" altLang="en-US" sz="900" dirty="0">
                  <a:solidFill>
                    <a:schemeClr val="tx1">
                      <a:lumMod val="75000"/>
                      <a:lumOff val="25000"/>
                    </a:schemeClr>
                  </a:solidFill>
                  <a:latin typeface="+mj-ea"/>
                  <a:ea typeface="+mj-ea"/>
                  <a:cs typeface="Arial" panose="020B0604020202020204" pitchFamily="34" charset="0"/>
                </a:rPr>
                <a:t>点击添加文字</a:t>
              </a:r>
              <a:endParaRPr lang="en-US" altLang="zh-CN" sz="900" b="1" dirty="0">
                <a:solidFill>
                  <a:schemeClr val="tx1">
                    <a:lumMod val="75000"/>
                    <a:lumOff val="25000"/>
                  </a:schemeClr>
                </a:solidFill>
                <a:latin typeface="+mj-ea"/>
                <a:ea typeface="+mj-ea"/>
              </a:endParaRPr>
            </a:p>
          </p:txBody>
        </p:sp>
      </p:grpSp>
      <p:grpSp>
        <p:nvGrpSpPr>
          <p:cNvPr id="47" name="组合 46"/>
          <p:cNvGrpSpPr/>
          <p:nvPr/>
        </p:nvGrpSpPr>
        <p:grpSpPr>
          <a:xfrm>
            <a:off x="1735562" y="1559162"/>
            <a:ext cx="2403272" cy="2423976"/>
            <a:chOff x="564997" y="1140462"/>
            <a:chExt cx="3204362" cy="3231968"/>
          </a:xfrm>
        </p:grpSpPr>
        <p:grpSp>
          <p:nvGrpSpPr>
            <p:cNvPr id="48" name="组合 47"/>
            <p:cNvGrpSpPr/>
            <p:nvPr/>
          </p:nvGrpSpPr>
          <p:grpSpPr>
            <a:xfrm>
              <a:off x="2245450" y="1140462"/>
              <a:ext cx="1523909" cy="1523047"/>
              <a:chOff x="2093050" y="1140462"/>
              <a:chExt cx="1523909" cy="1523047"/>
            </a:xfrm>
          </p:grpSpPr>
          <p:sp>
            <p:nvSpPr>
              <p:cNvPr id="50" name="任意多边形 49"/>
              <p:cNvSpPr/>
              <p:nvPr/>
            </p:nvSpPr>
            <p:spPr bwMode="auto">
              <a:xfrm rot="16200000" flipH="1">
                <a:off x="2093481" y="1140031"/>
                <a:ext cx="1523047" cy="1523909"/>
              </a:xfrm>
              <a:custGeom>
                <a:avLst/>
                <a:gdLst>
                  <a:gd name="connsiteX0" fmla="*/ 1243018 w 1503362"/>
                  <a:gd name="connsiteY0" fmla="*/ 163516 h 1503362"/>
                  <a:gd name="connsiteX1" fmla="*/ 1336681 w 1503362"/>
                  <a:gd name="connsiteY1" fmla="*/ 69853 h 1503362"/>
                  <a:gd name="connsiteX2" fmla="*/ 1430344 w 1503362"/>
                  <a:gd name="connsiteY2" fmla="*/ 163516 h 1503362"/>
                  <a:gd name="connsiteX3" fmla="*/ 1336681 w 1503362"/>
                  <a:gd name="connsiteY3" fmla="*/ 257179 h 1503362"/>
                  <a:gd name="connsiteX4" fmla="*/ 1243018 w 1503362"/>
                  <a:gd name="connsiteY4" fmla="*/ 163516 h 1503362"/>
                  <a:gd name="connsiteX5" fmla="*/ 0 w 1503362"/>
                  <a:gd name="connsiteY5" fmla="*/ 751681 h 1503362"/>
                  <a:gd name="connsiteX6" fmla="*/ 751681 w 1503362"/>
                  <a:gd name="connsiteY6" fmla="*/ 1503362 h 1503362"/>
                  <a:gd name="connsiteX7" fmla="*/ 1503362 w 1503362"/>
                  <a:gd name="connsiteY7" fmla="*/ 751681 h 1503362"/>
                  <a:gd name="connsiteX8" fmla="*/ 1503362 w 1503362"/>
                  <a:gd name="connsiteY8" fmla="*/ 0 h 1503362"/>
                  <a:gd name="connsiteX9" fmla="*/ 751681 w 1503362"/>
                  <a:gd name="connsiteY9" fmla="*/ 0 h 1503362"/>
                  <a:gd name="connsiteX10" fmla="*/ 0 w 1503362"/>
                  <a:gd name="connsiteY10" fmla="*/ 751681 h 150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03362" h="1503362">
                    <a:moveTo>
                      <a:pt x="1243018" y="163516"/>
                    </a:moveTo>
                    <a:cubicBezTo>
                      <a:pt x="1243018" y="111787"/>
                      <a:pt x="1284952" y="69853"/>
                      <a:pt x="1336681" y="69853"/>
                    </a:cubicBezTo>
                    <a:cubicBezTo>
                      <a:pt x="1388410" y="69853"/>
                      <a:pt x="1430344" y="111787"/>
                      <a:pt x="1430344" y="163516"/>
                    </a:cubicBezTo>
                    <a:cubicBezTo>
                      <a:pt x="1430344" y="215245"/>
                      <a:pt x="1388410" y="257179"/>
                      <a:pt x="1336681" y="257179"/>
                    </a:cubicBezTo>
                    <a:cubicBezTo>
                      <a:pt x="1284952" y="257179"/>
                      <a:pt x="1243018" y="215245"/>
                      <a:pt x="1243018" y="163516"/>
                    </a:cubicBezTo>
                    <a:close/>
                    <a:moveTo>
                      <a:pt x="0" y="751681"/>
                    </a:moveTo>
                    <a:cubicBezTo>
                      <a:pt x="0" y="1166823"/>
                      <a:pt x="336539" y="1503362"/>
                      <a:pt x="751681" y="1503362"/>
                    </a:cubicBezTo>
                    <a:cubicBezTo>
                      <a:pt x="1166823" y="1503362"/>
                      <a:pt x="1503362" y="1166823"/>
                      <a:pt x="1503362" y="751681"/>
                    </a:cubicBezTo>
                    <a:lnTo>
                      <a:pt x="1503362" y="0"/>
                    </a:lnTo>
                    <a:lnTo>
                      <a:pt x="751681" y="0"/>
                    </a:lnTo>
                    <a:cubicBezTo>
                      <a:pt x="336539" y="0"/>
                      <a:pt x="0" y="336539"/>
                      <a:pt x="0" y="751681"/>
                    </a:cubicBezTo>
                    <a:close/>
                  </a:path>
                </a:pathLst>
              </a:custGeom>
              <a:solidFill>
                <a:schemeClr val="bg1">
                  <a:lumMod val="8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eaLnBrk="1" fontAlgn="auto" hangingPunct="1">
                  <a:spcBef>
                    <a:spcPts val="0"/>
                  </a:spcBef>
                  <a:spcAft>
                    <a:spcPts val="0"/>
                  </a:spcAft>
                  <a:defRPr/>
                </a:pPr>
                <a:endParaRPr lang="zh-CN" altLang="en-US" sz="1015"/>
              </a:p>
            </p:txBody>
          </p:sp>
          <p:sp>
            <p:nvSpPr>
              <p:cNvPr id="51" name="TextBox 9"/>
              <p:cNvSpPr txBox="1">
                <a:spLocks noChangeArrowheads="1"/>
              </p:cNvSpPr>
              <p:nvPr/>
            </p:nvSpPr>
            <p:spPr bwMode="auto">
              <a:xfrm>
                <a:off x="2429472" y="1584960"/>
                <a:ext cx="978747" cy="555413"/>
              </a:xfrm>
              <a:prstGeom prst="rect">
                <a:avLst/>
              </a:prstGeom>
              <a:noFill/>
              <a:ln>
                <a:noFill/>
              </a:ln>
            </p:spPr>
            <p:txBody>
              <a:bodyPr wrap="none">
                <a:spAutoFit/>
              </a:bodyPr>
              <a:lstStyle>
                <a:lvl1pPr>
                  <a:defRPr sz="1300">
                    <a:solidFill>
                      <a:schemeClr val="tx1"/>
                    </a:solidFill>
                    <a:latin typeface="Calibri" panose="020F0502020204030204" charset="0"/>
                    <a:ea typeface="宋体" panose="02010600030101010101" pitchFamily="2" charset="-122"/>
                  </a:defRPr>
                </a:lvl1pPr>
                <a:lvl2pPr marL="742950" indent="-285750">
                  <a:defRPr sz="1300">
                    <a:solidFill>
                      <a:schemeClr val="tx1"/>
                    </a:solidFill>
                    <a:latin typeface="Calibri" panose="020F0502020204030204" charset="0"/>
                    <a:ea typeface="宋体" panose="02010600030101010101" pitchFamily="2" charset="-122"/>
                  </a:defRPr>
                </a:lvl2pPr>
                <a:lvl3pPr marL="1143000" indent="-228600">
                  <a:defRPr sz="1300">
                    <a:solidFill>
                      <a:schemeClr val="tx1"/>
                    </a:solidFill>
                    <a:latin typeface="Calibri" panose="020F0502020204030204" charset="0"/>
                    <a:ea typeface="宋体" panose="02010600030101010101" pitchFamily="2" charset="-122"/>
                  </a:defRPr>
                </a:lvl3pPr>
                <a:lvl4pPr marL="1600200" indent="-228600">
                  <a:defRPr sz="1300">
                    <a:solidFill>
                      <a:schemeClr val="tx1"/>
                    </a:solidFill>
                    <a:latin typeface="Calibri" panose="020F0502020204030204" charset="0"/>
                    <a:ea typeface="宋体" panose="02010600030101010101" pitchFamily="2" charset="-122"/>
                  </a:defRPr>
                </a:lvl4pPr>
                <a:lvl5pPr marL="2057400" indent="-228600">
                  <a:defRPr sz="1300">
                    <a:solidFill>
                      <a:schemeClr val="tx1"/>
                    </a:solidFill>
                    <a:latin typeface="Calibri" panose="020F050202020403020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9pPr>
              </a:lstStyle>
              <a:p>
                <a:pPr eaLnBrk="1" hangingPunct="1"/>
                <a:r>
                  <a:rPr lang="en-US" altLang="zh-CN" sz="2100" dirty="0">
                    <a:solidFill>
                      <a:schemeClr val="bg1"/>
                    </a:solidFill>
                    <a:latin typeface="方正正纤黑简体" panose="02000000000000000000" pitchFamily="2" charset="-122"/>
                    <a:ea typeface="方正正纤黑简体" panose="02000000000000000000" pitchFamily="2" charset="-122"/>
                  </a:rPr>
                  <a:t>21%</a:t>
                </a:r>
                <a:endParaRPr lang="zh-CN" altLang="en-US" sz="2100" dirty="0">
                  <a:solidFill>
                    <a:schemeClr val="bg1"/>
                  </a:solidFill>
                  <a:latin typeface="方正正纤黑简体" panose="02000000000000000000" pitchFamily="2" charset="-122"/>
                  <a:ea typeface="方正正纤黑简体" panose="02000000000000000000" pitchFamily="2" charset="-122"/>
                </a:endParaRPr>
              </a:p>
            </p:txBody>
          </p:sp>
        </p:grpSp>
        <p:sp>
          <p:nvSpPr>
            <p:cNvPr id="49" name="矩形 48"/>
            <p:cNvSpPr/>
            <p:nvPr/>
          </p:nvSpPr>
          <p:spPr>
            <a:xfrm>
              <a:off x="564997" y="2684918"/>
              <a:ext cx="1677943" cy="1687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52" name="组合 51"/>
          <p:cNvGrpSpPr/>
          <p:nvPr/>
        </p:nvGrpSpPr>
        <p:grpSpPr>
          <a:xfrm>
            <a:off x="1812353" y="1567495"/>
            <a:ext cx="2391914" cy="2393156"/>
            <a:chOff x="667385" y="1151573"/>
            <a:chExt cx="3189218" cy="3190874"/>
          </a:xfrm>
        </p:grpSpPr>
        <p:sp>
          <p:nvSpPr>
            <p:cNvPr id="53" name="任意多边形 52"/>
            <p:cNvSpPr/>
            <p:nvPr/>
          </p:nvSpPr>
          <p:spPr bwMode="auto">
            <a:xfrm rot="5400000">
              <a:off x="667386" y="1151572"/>
              <a:ext cx="1503362" cy="1503364"/>
            </a:xfrm>
            <a:custGeom>
              <a:avLst/>
              <a:gdLst>
                <a:gd name="connsiteX0" fmla="*/ 1243013 w 1503362"/>
                <a:gd name="connsiteY0" fmla="*/ 144463 h 1503364"/>
                <a:gd name="connsiteX1" fmla="*/ 1336676 w 1503362"/>
                <a:gd name="connsiteY1" fmla="*/ 238126 h 1503364"/>
                <a:gd name="connsiteX2" fmla="*/ 1430339 w 1503362"/>
                <a:gd name="connsiteY2" fmla="*/ 144463 h 1503364"/>
                <a:gd name="connsiteX3" fmla="*/ 1336676 w 1503362"/>
                <a:gd name="connsiteY3" fmla="*/ 50800 h 1503364"/>
                <a:gd name="connsiteX4" fmla="*/ 1243013 w 1503362"/>
                <a:gd name="connsiteY4" fmla="*/ 144463 h 1503364"/>
                <a:gd name="connsiteX5" fmla="*/ 0 w 1503362"/>
                <a:gd name="connsiteY5" fmla="*/ 751682 h 1503364"/>
                <a:gd name="connsiteX6" fmla="*/ 751681 w 1503362"/>
                <a:gd name="connsiteY6" fmla="*/ 0 h 1503364"/>
                <a:gd name="connsiteX7" fmla="*/ 1503362 w 1503362"/>
                <a:gd name="connsiteY7" fmla="*/ 0 h 1503364"/>
                <a:gd name="connsiteX8" fmla="*/ 1503362 w 1503362"/>
                <a:gd name="connsiteY8" fmla="*/ 751682 h 1503364"/>
                <a:gd name="connsiteX9" fmla="*/ 751681 w 1503362"/>
                <a:gd name="connsiteY9" fmla="*/ 1503364 h 1503364"/>
                <a:gd name="connsiteX10" fmla="*/ 0 w 1503362"/>
                <a:gd name="connsiteY10" fmla="*/ 751682 h 1503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03362" h="1503364">
                  <a:moveTo>
                    <a:pt x="1243013" y="144463"/>
                  </a:moveTo>
                  <a:cubicBezTo>
                    <a:pt x="1243013" y="196192"/>
                    <a:pt x="1284947" y="238126"/>
                    <a:pt x="1336676" y="238126"/>
                  </a:cubicBezTo>
                  <a:cubicBezTo>
                    <a:pt x="1388405" y="238126"/>
                    <a:pt x="1430339" y="196192"/>
                    <a:pt x="1430339" y="144463"/>
                  </a:cubicBezTo>
                  <a:cubicBezTo>
                    <a:pt x="1430339" y="92734"/>
                    <a:pt x="1388405" y="50800"/>
                    <a:pt x="1336676" y="50800"/>
                  </a:cubicBezTo>
                  <a:cubicBezTo>
                    <a:pt x="1284947" y="50800"/>
                    <a:pt x="1243013" y="92734"/>
                    <a:pt x="1243013" y="144463"/>
                  </a:cubicBezTo>
                  <a:close/>
                  <a:moveTo>
                    <a:pt x="0" y="751682"/>
                  </a:moveTo>
                  <a:cubicBezTo>
                    <a:pt x="0" y="336539"/>
                    <a:pt x="336539" y="0"/>
                    <a:pt x="751681" y="0"/>
                  </a:cubicBezTo>
                  <a:lnTo>
                    <a:pt x="1503362" y="0"/>
                  </a:lnTo>
                  <a:lnTo>
                    <a:pt x="1503362" y="751682"/>
                  </a:lnTo>
                  <a:cubicBezTo>
                    <a:pt x="1503362" y="1166825"/>
                    <a:pt x="1166823" y="1503364"/>
                    <a:pt x="751681" y="1503364"/>
                  </a:cubicBezTo>
                  <a:cubicBezTo>
                    <a:pt x="336539" y="1503364"/>
                    <a:pt x="0" y="1166825"/>
                    <a:pt x="0" y="751682"/>
                  </a:cubicBezTo>
                  <a:close/>
                </a:path>
              </a:pathLst>
            </a:custGeom>
            <a:solidFill>
              <a:srgbClr val="DF010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eaLnBrk="1" fontAlgn="auto" hangingPunct="1">
                <a:spcBef>
                  <a:spcPts val="0"/>
                </a:spcBef>
                <a:spcAft>
                  <a:spcPts val="0"/>
                </a:spcAft>
                <a:defRPr/>
              </a:pPr>
              <a:endParaRPr lang="zh-CN" altLang="en-US" sz="1015"/>
            </a:p>
          </p:txBody>
        </p:sp>
        <p:sp>
          <p:nvSpPr>
            <p:cNvPr id="54" name="TextBox 3"/>
            <p:cNvSpPr txBox="1">
              <a:spLocks noChangeArrowheads="1"/>
            </p:cNvSpPr>
            <p:nvPr/>
          </p:nvSpPr>
          <p:spPr bwMode="auto">
            <a:xfrm>
              <a:off x="1016827" y="1616292"/>
              <a:ext cx="1043093" cy="55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charset="0"/>
                  <a:ea typeface="宋体" panose="02010600030101010101" pitchFamily="2" charset="-122"/>
                </a:defRPr>
              </a:lvl1pPr>
              <a:lvl2pPr marL="742950" indent="-285750">
                <a:defRPr sz="1300">
                  <a:solidFill>
                    <a:schemeClr val="tx1"/>
                  </a:solidFill>
                  <a:latin typeface="Calibri" panose="020F0502020204030204" charset="0"/>
                  <a:ea typeface="宋体" panose="02010600030101010101" pitchFamily="2" charset="-122"/>
                </a:defRPr>
              </a:lvl2pPr>
              <a:lvl3pPr marL="1143000" indent="-228600">
                <a:defRPr sz="1300">
                  <a:solidFill>
                    <a:schemeClr val="tx1"/>
                  </a:solidFill>
                  <a:latin typeface="Calibri" panose="020F0502020204030204" charset="0"/>
                  <a:ea typeface="宋体" panose="02010600030101010101" pitchFamily="2" charset="-122"/>
                </a:defRPr>
              </a:lvl3pPr>
              <a:lvl4pPr marL="1600200" indent="-228600">
                <a:defRPr sz="1300">
                  <a:solidFill>
                    <a:schemeClr val="tx1"/>
                  </a:solidFill>
                  <a:latin typeface="Calibri" panose="020F0502020204030204" charset="0"/>
                  <a:ea typeface="宋体" panose="02010600030101010101" pitchFamily="2" charset="-122"/>
                </a:defRPr>
              </a:lvl4pPr>
              <a:lvl5pPr marL="2057400" indent="-228600">
                <a:defRPr sz="1300">
                  <a:solidFill>
                    <a:schemeClr val="tx1"/>
                  </a:solidFill>
                  <a:latin typeface="Calibri" panose="020F050202020403020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9pPr>
            </a:lstStyle>
            <a:p>
              <a:pPr eaLnBrk="1" hangingPunct="1"/>
              <a:r>
                <a:rPr lang="en-US" altLang="zh-CN" sz="2100" dirty="0">
                  <a:solidFill>
                    <a:schemeClr val="bg1"/>
                  </a:solidFill>
                  <a:latin typeface="方正正纤黑简体" panose="02000000000000000000" pitchFamily="2" charset="-122"/>
                  <a:ea typeface="方正正纤黑简体" panose="02000000000000000000" pitchFamily="2" charset="-122"/>
                </a:rPr>
                <a:t>37%</a:t>
              </a:r>
              <a:endParaRPr lang="zh-CN" altLang="en-US" sz="2100" dirty="0">
                <a:solidFill>
                  <a:schemeClr val="bg1"/>
                </a:solidFill>
                <a:latin typeface="方正正纤黑简体" panose="02000000000000000000" pitchFamily="2" charset="-122"/>
                <a:ea typeface="方正正纤黑简体" panose="02000000000000000000" pitchFamily="2" charset="-122"/>
              </a:endParaRPr>
            </a:p>
          </p:txBody>
        </p:sp>
        <p:sp>
          <p:nvSpPr>
            <p:cNvPr id="55" name="矩形 54"/>
            <p:cNvSpPr/>
            <p:nvPr/>
          </p:nvSpPr>
          <p:spPr>
            <a:xfrm>
              <a:off x="2178660" y="2654935"/>
              <a:ext cx="1677943" cy="1687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56" name="组合 55"/>
          <p:cNvGrpSpPr/>
          <p:nvPr/>
        </p:nvGrpSpPr>
        <p:grpSpPr>
          <a:xfrm>
            <a:off x="1793324" y="1515745"/>
            <a:ext cx="2418535" cy="2402440"/>
            <a:chOff x="642014" y="1082573"/>
            <a:chExt cx="3224713" cy="3203253"/>
          </a:xfrm>
        </p:grpSpPr>
        <p:sp>
          <p:nvSpPr>
            <p:cNvPr id="57" name="任意多边形 56"/>
            <p:cNvSpPr/>
            <p:nvPr/>
          </p:nvSpPr>
          <p:spPr bwMode="auto">
            <a:xfrm rot="16200000" flipV="1">
              <a:off x="642445" y="2762348"/>
              <a:ext cx="1523047" cy="1523909"/>
            </a:xfrm>
            <a:custGeom>
              <a:avLst/>
              <a:gdLst>
                <a:gd name="connsiteX0" fmla="*/ 1243018 w 1503362"/>
                <a:gd name="connsiteY0" fmla="*/ 163516 h 1503362"/>
                <a:gd name="connsiteX1" fmla="*/ 1336681 w 1503362"/>
                <a:gd name="connsiteY1" fmla="*/ 69853 h 1503362"/>
                <a:gd name="connsiteX2" fmla="*/ 1430344 w 1503362"/>
                <a:gd name="connsiteY2" fmla="*/ 163516 h 1503362"/>
                <a:gd name="connsiteX3" fmla="*/ 1336681 w 1503362"/>
                <a:gd name="connsiteY3" fmla="*/ 257179 h 1503362"/>
                <a:gd name="connsiteX4" fmla="*/ 1243018 w 1503362"/>
                <a:gd name="connsiteY4" fmla="*/ 163516 h 1503362"/>
                <a:gd name="connsiteX5" fmla="*/ 0 w 1503362"/>
                <a:gd name="connsiteY5" fmla="*/ 751681 h 1503362"/>
                <a:gd name="connsiteX6" fmla="*/ 751681 w 1503362"/>
                <a:gd name="connsiteY6" fmla="*/ 1503362 h 1503362"/>
                <a:gd name="connsiteX7" fmla="*/ 1503362 w 1503362"/>
                <a:gd name="connsiteY7" fmla="*/ 751681 h 1503362"/>
                <a:gd name="connsiteX8" fmla="*/ 1503362 w 1503362"/>
                <a:gd name="connsiteY8" fmla="*/ 0 h 1503362"/>
                <a:gd name="connsiteX9" fmla="*/ 751681 w 1503362"/>
                <a:gd name="connsiteY9" fmla="*/ 0 h 1503362"/>
                <a:gd name="connsiteX10" fmla="*/ 0 w 1503362"/>
                <a:gd name="connsiteY10" fmla="*/ 751681 h 150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03362" h="1503362">
                  <a:moveTo>
                    <a:pt x="1243018" y="163516"/>
                  </a:moveTo>
                  <a:cubicBezTo>
                    <a:pt x="1243018" y="111787"/>
                    <a:pt x="1284952" y="69853"/>
                    <a:pt x="1336681" y="69853"/>
                  </a:cubicBezTo>
                  <a:cubicBezTo>
                    <a:pt x="1388410" y="69853"/>
                    <a:pt x="1430344" y="111787"/>
                    <a:pt x="1430344" y="163516"/>
                  </a:cubicBezTo>
                  <a:cubicBezTo>
                    <a:pt x="1430344" y="215245"/>
                    <a:pt x="1388410" y="257179"/>
                    <a:pt x="1336681" y="257179"/>
                  </a:cubicBezTo>
                  <a:cubicBezTo>
                    <a:pt x="1284952" y="257179"/>
                    <a:pt x="1243018" y="215245"/>
                    <a:pt x="1243018" y="163516"/>
                  </a:cubicBezTo>
                  <a:close/>
                  <a:moveTo>
                    <a:pt x="0" y="751681"/>
                  </a:moveTo>
                  <a:cubicBezTo>
                    <a:pt x="0" y="1166823"/>
                    <a:pt x="336539" y="1503362"/>
                    <a:pt x="751681" y="1503362"/>
                  </a:cubicBezTo>
                  <a:cubicBezTo>
                    <a:pt x="1166823" y="1503362"/>
                    <a:pt x="1503362" y="1166823"/>
                    <a:pt x="1503362" y="751681"/>
                  </a:cubicBezTo>
                  <a:lnTo>
                    <a:pt x="1503362" y="0"/>
                  </a:lnTo>
                  <a:lnTo>
                    <a:pt x="751681" y="0"/>
                  </a:lnTo>
                  <a:cubicBezTo>
                    <a:pt x="336539" y="0"/>
                    <a:pt x="0" y="336539"/>
                    <a:pt x="0" y="751681"/>
                  </a:cubicBezTo>
                  <a:close/>
                </a:path>
              </a:pathLst>
            </a:custGeom>
            <a:solidFill>
              <a:schemeClr val="bg1">
                <a:lumMod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eaLnBrk="1" fontAlgn="auto" hangingPunct="1">
                <a:spcBef>
                  <a:spcPts val="0"/>
                </a:spcBef>
                <a:spcAft>
                  <a:spcPts val="0"/>
                </a:spcAft>
                <a:defRPr/>
              </a:pPr>
              <a:endParaRPr lang="zh-CN" altLang="en-US" sz="1015"/>
            </a:p>
          </p:txBody>
        </p:sp>
        <p:sp>
          <p:nvSpPr>
            <p:cNvPr id="58" name="TextBox 11"/>
            <p:cNvSpPr txBox="1">
              <a:spLocks noChangeArrowheads="1"/>
            </p:cNvSpPr>
            <p:nvPr/>
          </p:nvSpPr>
          <p:spPr bwMode="auto">
            <a:xfrm>
              <a:off x="1010415" y="3252956"/>
              <a:ext cx="1048173" cy="55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charset="0"/>
                  <a:ea typeface="宋体" panose="02010600030101010101" pitchFamily="2" charset="-122"/>
                </a:defRPr>
              </a:lvl1pPr>
              <a:lvl2pPr marL="742950" indent="-285750">
                <a:defRPr sz="1300">
                  <a:solidFill>
                    <a:schemeClr val="tx1"/>
                  </a:solidFill>
                  <a:latin typeface="Calibri" panose="020F0502020204030204" charset="0"/>
                  <a:ea typeface="宋体" panose="02010600030101010101" pitchFamily="2" charset="-122"/>
                </a:defRPr>
              </a:lvl2pPr>
              <a:lvl3pPr marL="1143000" indent="-228600">
                <a:defRPr sz="1300">
                  <a:solidFill>
                    <a:schemeClr val="tx1"/>
                  </a:solidFill>
                  <a:latin typeface="Calibri" panose="020F0502020204030204" charset="0"/>
                  <a:ea typeface="宋体" panose="02010600030101010101" pitchFamily="2" charset="-122"/>
                </a:defRPr>
              </a:lvl3pPr>
              <a:lvl4pPr marL="1600200" indent="-228600">
                <a:defRPr sz="1300">
                  <a:solidFill>
                    <a:schemeClr val="tx1"/>
                  </a:solidFill>
                  <a:latin typeface="Calibri" panose="020F0502020204030204" charset="0"/>
                  <a:ea typeface="宋体" panose="02010600030101010101" pitchFamily="2" charset="-122"/>
                </a:defRPr>
              </a:lvl4pPr>
              <a:lvl5pPr marL="2057400" indent="-228600">
                <a:defRPr sz="1300">
                  <a:solidFill>
                    <a:schemeClr val="tx1"/>
                  </a:solidFill>
                  <a:latin typeface="Calibri" panose="020F050202020403020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9pPr>
            </a:lstStyle>
            <a:p>
              <a:pPr eaLnBrk="1" hangingPunct="1"/>
              <a:r>
                <a:rPr lang="en-US" altLang="zh-CN" sz="2100" dirty="0">
                  <a:solidFill>
                    <a:schemeClr val="bg1"/>
                  </a:solidFill>
                  <a:latin typeface="方正正纤黑简体" panose="02000000000000000000" pitchFamily="2" charset="-122"/>
                  <a:ea typeface="方正正纤黑简体" panose="02000000000000000000" pitchFamily="2" charset="-122"/>
                </a:rPr>
                <a:t>29%</a:t>
              </a:r>
              <a:endParaRPr lang="zh-CN" altLang="en-US" sz="2100" dirty="0">
                <a:solidFill>
                  <a:schemeClr val="bg1"/>
                </a:solidFill>
                <a:latin typeface="方正正纤黑简体" panose="02000000000000000000" pitchFamily="2" charset="-122"/>
                <a:ea typeface="方正正纤黑简体" panose="02000000000000000000" pitchFamily="2" charset="-122"/>
              </a:endParaRPr>
            </a:p>
          </p:txBody>
        </p:sp>
        <p:sp>
          <p:nvSpPr>
            <p:cNvPr id="59" name="矩形 58"/>
            <p:cNvSpPr/>
            <p:nvPr/>
          </p:nvSpPr>
          <p:spPr>
            <a:xfrm>
              <a:off x="2188784" y="1082573"/>
              <a:ext cx="1677943" cy="1687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60" name="组合 59"/>
          <p:cNvGrpSpPr/>
          <p:nvPr/>
        </p:nvGrpSpPr>
        <p:grpSpPr>
          <a:xfrm>
            <a:off x="1735562" y="1508998"/>
            <a:ext cx="2403236" cy="2415935"/>
            <a:chOff x="564997" y="1073576"/>
            <a:chExt cx="3204315" cy="3221247"/>
          </a:xfrm>
        </p:grpSpPr>
        <p:sp>
          <p:nvSpPr>
            <p:cNvPr id="61" name="任意多边形 60"/>
            <p:cNvSpPr/>
            <p:nvPr/>
          </p:nvSpPr>
          <p:spPr bwMode="auto">
            <a:xfrm rot="5400000" flipH="1" flipV="1">
              <a:off x="2245834" y="2771345"/>
              <a:ext cx="1523047" cy="1523909"/>
            </a:xfrm>
            <a:custGeom>
              <a:avLst/>
              <a:gdLst>
                <a:gd name="connsiteX0" fmla="*/ 1243018 w 1503362"/>
                <a:gd name="connsiteY0" fmla="*/ 163516 h 1503362"/>
                <a:gd name="connsiteX1" fmla="*/ 1336681 w 1503362"/>
                <a:gd name="connsiteY1" fmla="*/ 69853 h 1503362"/>
                <a:gd name="connsiteX2" fmla="*/ 1430344 w 1503362"/>
                <a:gd name="connsiteY2" fmla="*/ 163516 h 1503362"/>
                <a:gd name="connsiteX3" fmla="*/ 1336681 w 1503362"/>
                <a:gd name="connsiteY3" fmla="*/ 257179 h 1503362"/>
                <a:gd name="connsiteX4" fmla="*/ 1243018 w 1503362"/>
                <a:gd name="connsiteY4" fmla="*/ 163516 h 1503362"/>
                <a:gd name="connsiteX5" fmla="*/ 0 w 1503362"/>
                <a:gd name="connsiteY5" fmla="*/ 751681 h 1503362"/>
                <a:gd name="connsiteX6" fmla="*/ 751681 w 1503362"/>
                <a:gd name="connsiteY6" fmla="*/ 1503362 h 1503362"/>
                <a:gd name="connsiteX7" fmla="*/ 1503362 w 1503362"/>
                <a:gd name="connsiteY7" fmla="*/ 751681 h 1503362"/>
                <a:gd name="connsiteX8" fmla="*/ 1503362 w 1503362"/>
                <a:gd name="connsiteY8" fmla="*/ 0 h 1503362"/>
                <a:gd name="connsiteX9" fmla="*/ 751681 w 1503362"/>
                <a:gd name="connsiteY9" fmla="*/ 0 h 1503362"/>
                <a:gd name="connsiteX10" fmla="*/ 0 w 1503362"/>
                <a:gd name="connsiteY10" fmla="*/ 751681 h 150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03362" h="1503362">
                  <a:moveTo>
                    <a:pt x="1243018" y="163516"/>
                  </a:moveTo>
                  <a:cubicBezTo>
                    <a:pt x="1243018" y="111787"/>
                    <a:pt x="1284952" y="69853"/>
                    <a:pt x="1336681" y="69853"/>
                  </a:cubicBezTo>
                  <a:cubicBezTo>
                    <a:pt x="1388410" y="69853"/>
                    <a:pt x="1430344" y="111787"/>
                    <a:pt x="1430344" y="163516"/>
                  </a:cubicBezTo>
                  <a:cubicBezTo>
                    <a:pt x="1430344" y="215245"/>
                    <a:pt x="1388410" y="257179"/>
                    <a:pt x="1336681" y="257179"/>
                  </a:cubicBezTo>
                  <a:cubicBezTo>
                    <a:pt x="1284952" y="257179"/>
                    <a:pt x="1243018" y="215245"/>
                    <a:pt x="1243018" y="163516"/>
                  </a:cubicBezTo>
                  <a:close/>
                  <a:moveTo>
                    <a:pt x="0" y="751681"/>
                  </a:moveTo>
                  <a:cubicBezTo>
                    <a:pt x="0" y="1166823"/>
                    <a:pt x="336539" y="1503362"/>
                    <a:pt x="751681" y="1503362"/>
                  </a:cubicBezTo>
                  <a:cubicBezTo>
                    <a:pt x="1166823" y="1503362"/>
                    <a:pt x="1503362" y="1166823"/>
                    <a:pt x="1503362" y="751681"/>
                  </a:cubicBezTo>
                  <a:lnTo>
                    <a:pt x="1503362" y="0"/>
                  </a:lnTo>
                  <a:lnTo>
                    <a:pt x="751681" y="0"/>
                  </a:lnTo>
                  <a:cubicBezTo>
                    <a:pt x="336539" y="0"/>
                    <a:pt x="0" y="336539"/>
                    <a:pt x="0" y="751681"/>
                  </a:cubicBezTo>
                  <a:close/>
                </a:path>
              </a:pathLst>
            </a:custGeom>
            <a:solidFill>
              <a:schemeClr val="bg1">
                <a:lumMod val="6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pPr algn="ctr" eaLnBrk="1" fontAlgn="auto" hangingPunct="1">
                <a:spcBef>
                  <a:spcPts val="0"/>
                </a:spcBef>
                <a:spcAft>
                  <a:spcPts val="0"/>
                </a:spcAft>
                <a:defRPr/>
              </a:pPr>
              <a:endParaRPr lang="zh-CN" altLang="en-US" sz="1015"/>
            </a:p>
          </p:txBody>
        </p:sp>
        <p:sp>
          <p:nvSpPr>
            <p:cNvPr id="62" name="TextBox 11"/>
            <p:cNvSpPr txBox="1">
              <a:spLocks noChangeArrowheads="1"/>
            </p:cNvSpPr>
            <p:nvPr/>
          </p:nvSpPr>
          <p:spPr bwMode="auto">
            <a:xfrm>
              <a:off x="2508662" y="3261847"/>
              <a:ext cx="1054100" cy="55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charset="0"/>
                  <a:ea typeface="宋体" panose="02010600030101010101" pitchFamily="2" charset="-122"/>
                </a:defRPr>
              </a:lvl1pPr>
              <a:lvl2pPr marL="742950" indent="-285750">
                <a:defRPr sz="1300">
                  <a:solidFill>
                    <a:schemeClr val="tx1"/>
                  </a:solidFill>
                  <a:latin typeface="Calibri" panose="020F0502020204030204" charset="0"/>
                  <a:ea typeface="宋体" panose="02010600030101010101" pitchFamily="2" charset="-122"/>
                </a:defRPr>
              </a:lvl2pPr>
              <a:lvl3pPr marL="1143000" indent="-228600">
                <a:defRPr sz="1300">
                  <a:solidFill>
                    <a:schemeClr val="tx1"/>
                  </a:solidFill>
                  <a:latin typeface="Calibri" panose="020F0502020204030204" charset="0"/>
                  <a:ea typeface="宋体" panose="02010600030101010101" pitchFamily="2" charset="-122"/>
                </a:defRPr>
              </a:lvl3pPr>
              <a:lvl4pPr marL="1600200" indent="-228600">
                <a:defRPr sz="1300">
                  <a:solidFill>
                    <a:schemeClr val="tx1"/>
                  </a:solidFill>
                  <a:latin typeface="Calibri" panose="020F0502020204030204" charset="0"/>
                  <a:ea typeface="宋体" panose="02010600030101010101" pitchFamily="2" charset="-122"/>
                </a:defRPr>
              </a:lvl4pPr>
              <a:lvl5pPr marL="2057400" indent="-228600">
                <a:defRPr sz="1300">
                  <a:solidFill>
                    <a:schemeClr val="tx1"/>
                  </a:solidFill>
                  <a:latin typeface="Calibri" panose="020F050202020403020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charset="0"/>
                  <a:ea typeface="宋体" panose="02010600030101010101" pitchFamily="2" charset="-122"/>
                </a:defRPr>
              </a:lvl9pPr>
            </a:lstStyle>
            <a:p>
              <a:pPr eaLnBrk="1" hangingPunct="1"/>
              <a:r>
                <a:rPr lang="en-US" altLang="zh-CN" sz="2100" dirty="0" smtClean="0">
                  <a:solidFill>
                    <a:schemeClr val="bg1"/>
                  </a:solidFill>
                  <a:latin typeface="方正正纤黑简体" panose="02000000000000000000" pitchFamily="2" charset="-122"/>
                  <a:ea typeface="方正正纤黑简体" panose="02000000000000000000" pitchFamily="2" charset="-122"/>
                </a:rPr>
                <a:t>32%</a:t>
              </a:r>
              <a:endParaRPr lang="zh-CN" altLang="en-US" sz="2100" dirty="0">
                <a:solidFill>
                  <a:schemeClr val="bg1"/>
                </a:solidFill>
                <a:latin typeface="方正正纤黑简体" panose="02000000000000000000" pitchFamily="2" charset="-122"/>
                <a:ea typeface="方正正纤黑简体" panose="02000000000000000000" pitchFamily="2" charset="-122"/>
              </a:endParaRPr>
            </a:p>
          </p:txBody>
        </p:sp>
        <p:sp>
          <p:nvSpPr>
            <p:cNvPr id="63" name="矩形 62"/>
            <p:cNvSpPr/>
            <p:nvPr/>
          </p:nvSpPr>
          <p:spPr>
            <a:xfrm>
              <a:off x="564997" y="1073576"/>
              <a:ext cx="1677943" cy="1687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2"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53" presetClass="entr" presetSubtype="16" fill="hold" nodeType="withEffect">
                                  <p:stCondLst>
                                    <p:cond delay="1000"/>
                                  </p:stCondLst>
                                  <p:childTnLst>
                                    <p:set>
                                      <p:cBhvr>
                                        <p:cTn id="14" dur="1" fill="hold">
                                          <p:stCondLst>
                                            <p:cond delay="0"/>
                                          </p:stCondLst>
                                        </p:cTn>
                                        <p:tgtEl>
                                          <p:spTgt spid="52"/>
                                        </p:tgtEl>
                                        <p:attrNameLst>
                                          <p:attrName>style.visibility</p:attrName>
                                        </p:attrNameLst>
                                      </p:cBhvr>
                                      <p:to>
                                        <p:strVal val="visible"/>
                                      </p:to>
                                    </p:set>
                                    <p:anim calcmode="lin" valueType="num">
                                      <p:cBhvr>
                                        <p:cTn id="15" dur="500" fill="hold"/>
                                        <p:tgtEl>
                                          <p:spTgt spid="52"/>
                                        </p:tgtEl>
                                        <p:attrNameLst>
                                          <p:attrName>ppt_w</p:attrName>
                                        </p:attrNameLst>
                                      </p:cBhvr>
                                      <p:tavLst>
                                        <p:tav tm="0">
                                          <p:val>
                                            <p:fltVal val="0"/>
                                          </p:val>
                                        </p:tav>
                                        <p:tav tm="100000">
                                          <p:val>
                                            <p:strVal val="#ppt_w"/>
                                          </p:val>
                                        </p:tav>
                                      </p:tavLst>
                                    </p:anim>
                                    <p:anim calcmode="lin" valueType="num">
                                      <p:cBhvr>
                                        <p:cTn id="16" dur="500" fill="hold"/>
                                        <p:tgtEl>
                                          <p:spTgt spid="52"/>
                                        </p:tgtEl>
                                        <p:attrNameLst>
                                          <p:attrName>ppt_h</p:attrName>
                                        </p:attrNameLst>
                                      </p:cBhvr>
                                      <p:tavLst>
                                        <p:tav tm="0">
                                          <p:val>
                                            <p:fltVal val="0"/>
                                          </p:val>
                                        </p:tav>
                                        <p:tav tm="100000">
                                          <p:val>
                                            <p:strVal val="#ppt_h"/>
                                          </p:val>
                                        </p:tav>
                                      </p:tavLst>
                                    </p:anim>
                                    <p:animEffect transition="in" filter="fade">
                                      <p:cBhvr>
                                        <p:cTn id="17" dur="500"/>
                                        <p:tgtEl>
                                          <p:spTgt spid="52"/>
                                        </p:tgtEl>
                                      </p:cBhvr>
                                    </p:animEffect>
                                  </p:childTnLst>
                                </p:cTn>
                              </p:par>
                              <p:par>
                                <p:cTn id="18" presetID="53" presetClass="entr" presetSubtype="16" fill="hold" nodeType="withEffect">
                                  <p:stCondLst>
                                    <p:cond delay="1200"/>
                                  </p:stCondLst>
                                  <p:childTnLst>
                                    <p:set>
                                      <p:cBhvr>
                                        <p:cTn id="19" dur="1" fill="hold">
                                          <p:stCondLst>
                                            <p:cond delay="0"/>
                                          </p:stCondLst>
                                        </p:cTn>
                                        <p:tgtEl>
                                          <p:spTgt spid="47"/>
                                        </p:tgtEl>
                                        <p:attrNameLst>
                                          <p:attrName>style.visibility</p:attrName>
                                        </p:attrNameLst>
                                      </p:cBhvr>
                                      <p:to>
                                        <p:strVal val="visible"/>
                                      </p:to>
                                    </p:set>
                                    <p:anim calcmode="lin" valueType="num">
                                      <p:cBhvr>
                                        <p:cTn id="20" dur="500" fill="hold"/>
                                        <p:tgtEl>
                                          <p:spTgt spid="47"/>
                                        </p:tgtEl>
                                        <p:attrNameLst>
                                          <p:attrName>ppt_w</p:attrName>
                                        </p:attrNameLst>
                                      </p:cBhvr>
                                      <p:tavLst>
                                        <p:tav tm="0">
                                          <p:val>
                                            <p:fltVal val="0"/>
                                          </p:val>
                                        </p:tav>
                                        <p:tav tm="100000">
                                          <p:val>
                                            <p:strVal val="#ppt_w"/>
                                          </p:val>
                                        </p:tav>
                                      </p:tavLst>
                                    </p:anim>
                                    <p:anim calcmode="lin" valueType="num">
                                      <p:cBhvr>
                                        <p:cTn id="21" dur="500" fill="hold"/>
                                        <p:tgtEl>
                                          <p:spTgt spid="47"/>
                                        </p:tgtEl>
                                        <p:attrNameLst>
                                          <p:attrName>ppt_h</p:attrName>
                                        </p:attrNameLst>
                                      </p:cBhvr>
                                      <p:tavLst>
                                        <p:tav tm="0">
                                          <p:val>
                                            <p:fltVal val="0"/>
                                          </p:val>
                                        </p:tav>
                                        <p:tav tm="100000">
                                          <p:val>
                                            <p:strVal val="#ppt_h"/>
                                          </p:val>
                                        </p:tav>
                                      </p:tavLst>
                                    </p:anim>
                                    <p:animEffect transition="in" filter="fade">
                                      <p:cBhvr>
                                        <p:cTn id="22" dur="500"/>
                                        <p:tgtEl>
                                          <p:spTgt spid="47"/>
                                        </p:tgtEl>
                                      </p:cBhvr>
                                    </p:animEffect>
                                  </p:childTnLst>
                                </p:cTn>
                              </p:par>
                              <p:par>
                                <p:cTn id="23" presetID="53" presetClass="entr" presetSubtype="16" fill="hold" nodeType="withEffect">
                                  <p:stCondLst>
                                    <p:cond delay="1400"/>
                                  </p:stCondLst>
                                  <p:childTnLst>
                                    <p:set>
                                      <p:cBhvr>
                                        <p:cTn id="24" dur="1" fill="hold">
                                          <p:stCondLst>
                                            <p:cond delay="0"/>
                                          </p:stCondLst>
                                        </p:cTn>
                                        <p:tgtEl>
                                          <p:spTgt spid="60"/>
                                        </p:tgtEl>
                                        <p:attrNameLst>
                                          <p:attrName>style.visibility</p:attrName>
                                        </p:attrNameLst>
                                      </p:cBhvr>
                                      <p:to>
                                        <p:strVal val="visible"/>
                                      </p:to>
                                    </p:set>
                                    <p:anim calcmode="lin" valueType="num">
                                      <p:cBhvr>
                                        <p:cTn id="25" dur="500" fill="hold"/>
                                        <p:tgtEl>
                                          <p:spTgt spid="60"/>
                                        </p:tgtEl>
                                        <p:attrNameLst>
                                          <p:attrName>ppt_w</p:attrName>
                                        </p:attrNameLst>
                                      </p:cBhvr>
                                      <p:tavLst>
                                        <p:tav tm="0">
                                          <p:val>
                                            <p:fltVal val="0"/>
                                          </p:val>
                                        </p:tav>
                                        <p:tav tm="100000">
                                          <p:val>
                                            <p:strVal val="#ppt_w"/>
                                          </p:val>
                                        </p:tav>
                                      </p:tavLst>
                                    </p:anim>
                                    <p:anim calcmode="lin" valueType="num">
                                      <p:cBhvr>
                                        <p:cTn id="26" dur="500" fill="hold"/>
                                        <p:tgtEl>
                                          <p:spTgt spid="60"/>
                                        </p:tgtEl>
                                        <p:attrNameLst>
                                          <p:attrName>ppt_h</p:attrName>
                                        </p:attrNameLst>
                                      </p:cBhvr>
                                      <p:tavLst>
                                        <p:tav tm="0">
                                          <p:val>
                                            <p:fltVal val="0"/>
                                          </p:val>
                                        </p:tav>
                                        <p:tav tm="100000">
                                          <p:val>
                                            <p:strVal val="#ppt_h"/>
                                          </p:val>
                                        </p:tav>
                                      </p:tavLst>
                                    </p:anim>
                                    <p:animEffect transition="in" filter="fade">
                                      <p:cBhvr>
                                        <p:cTn id="27" dur="500"/>
                                        <p:tgtEl>
                                          <p:spTgt spid="60"/>
                                        </p:tgtEl>
                                      </p:cBhvr>
                                    </p:animEffect>
                                  </p:childTnLst>
                                </p:cTn>
                              </p:par>
                              <p:par>
                                <p:cTn id="28" presetID="53" presetClass="entr" presetSubtype="16" fill="hold" nodeType="withEffect">
                                  <p:stCondLst>
                                    <p:cond delay="1800"/>
                                  </p:stCondLst>
                                  <p:childTnLst>
                                    <p:set>
                                      <p:cBhvr>
                                        <p:cTn id="29" dur="1" fill="hold">
                                          <p:stCondLst>
                                            <p:cond delay="0"/>
                                          </p:stCondLst>
                                        </p:cTn>
                                        <p:tgtEl>
                                          <p:spTgt spid="56"/>
                                        </p:tgtEl>
                                        <p:attrNameLst>
                                          <p:attrName>style.visibility</p:attrName>
                                        </p:attrNameLst>
                                      </p:cBhvr>
                                      <p:to>
                                        <p:strVal val="visible"/>
                                      </p:to>
                                    </p:set>
                                    <p:anim calcmode="lin" valueType="num">
                                      <p:cBhvr>
                                        <p:cTn id="30" dur="500" fill="hold"/>
                                        <p:tgtEl>
                                          <p:spTgt spid="56"/>
                                        </p:tgtEl>
                                        <p:attrNameLst>
                                          <p:attrName>ppt_w</p:attrName>
                                        </p:attrNameLst>
                                      </p:cBhvr>
                                      <p:tavLst>
                                        <p:tav tm="0">
                                          <p:val>
                                            <p:fltVal val="0"/>
                                          </p:val>
                                        </p:tav>
                                        <p:tav tm="100000">
                                          <p:val>
                                            <p:strVal val="#ppt_w"/>
                                          </p:val>
                                        </p:tav>
                                      </p:tavLst>
                                    </p:anim>
                                    <p:anim calcmode="lin" valueType="num">
                                      <p:cBhvr>
                                        <p:cTn id="31" dur="500" fill="hold"/>
                                        <p:tgtEl>
                                          <p:spTgt spid="56"/>
                                        </p:tgtEl>
                                        <p:attrNameLst>
                                          <p:attrName>ppt_h</p:attrName>
                                        </p:attrNameLst>
                                      </p:cBhvr>
                                      <p:tavLst>
                                        <p:tav tm="0">
                                          <p:val>
                                            <p:fltVal val="0"/>
                                          </p:val>
                                        </p:tav>
                                        <p:tav tm="100000">
                                          <p:val>
                                            <p:strVal val="#ppt_h"/>
                                          </p:val>
                                        </p:tav>
                                      </p:tavLst>
                                    </p:anim>
                                    <p:animEffect transition="in" filter="fade">
                                      <p:cBhvr>
                                        <p:cTn id="32" dur="500"/>
                                        <p:tgtEl>
                                          <p:spTgt spid="56"/>
                                        </p:tgtEl>
                                      </p:cBhvr>
                                    </p:animEffect>
                                  </p:childTnLst>
                                </p:cTn>
                              </p:par>
                              <p:par>
                                <p:cTn id="33" presetID="12" presetClass="entr" presetSubtype="8" fill="hold" nodeType="withEffect">
                                  <p:stCondLst>
                                    <p:cond delay="1800"/>
                                  </p:stCondLst>
                                  <p:childTnLst>
                                    <p:set>
                                      <p:cBhvr>
                                        <p:cTn id="34" dur="1" fill="hold">
                                          <p:stCondLst>
                                            <p:cond delay="0"/>
                                          </p:stCondLst>
                                        </p:cTn>
                                        <p:tgtEl>
                                          <p:spTgt spid="30"/>
                                        </p:tgtEl>
                                        <p:attrNameLst>
                                          <p:attrName>style.visibility</p:attrName>
                                        </p:attrNameLst>
                                      </p:cBhvr>
                                      <p:to>
                                        <p:strVal val="visible"/>
                                      </p:to>
                                    </p:set>
                                    <p:anim calcmode="lin" valueType="num">
                                      <p:cBhvr additive="base">
                                        <p:cTn id="35" dur="500"/>
                                        <p:tgtEl>
                                          <p:spTgt spid="30"/>
                                        </p:tgtEl>
                                        <p:attrNameLst>
                                          <p:attrName>ppt_x</p:attrName>
                                        </p:attrNameLst>
                                      </p:cBhvr>
                                      <p:tavLst>
                                        <p:tav tm="0">
                                          <p:val>
                                            <p:strVal val="#ppt_x-#ppt_w*1.125000"/>
                                          </p:val>
                                        </p:tav>
                                        <p:tav tm="100000">
                                          <p:val>
                                            <p:strVal val="#ppt_x"/>
                                          </p:val>
                                        </p:tav>
                                      </p:tavLst>
                                    </p:anim>
                                    <p:animEffect transition="in" filter="wipe(right)">
                                      <p:cBhvr>
                                        <p:cTn id="36" dur="500"/>
                                        <p:tgtEl>
                                          <p:spTgt spid="30"/>
                                        </p:tgtEl>
                                      </p:cBhvr>
                                    </p:animEffect>
                                  </p:childTnLst>
                                </p:cTn>
                              </p:par>
                              <p:par>
                                <p:cTn id="37" presetID="12" presetClass="entr" presetSubtype="8" fill="hold" nodeType="withEffect">
                                  <p:stCondLst>
                                    <p:cond delay="1800"/>
                                  </p:stCondLst>
                                  <p:childTnLst>
                                    <p:set>
                                      <p:cBhvr>
                                        <p:cTn id="38" dur="1" fill="hold">
                                          <p:stCondLst>
                                            <p:cond delay="0"/>
                                          </p:stCondLst>
                                        </p:cTn>
                                        <p:tgtEl>
                                          <p:spTgt spid="42"/>
                                        </p:tgtEl>
                                        <p:attrNameLst>
                                          <p:attrName>style.visibility</p:attrName>
                                        </p:attrNameLst>
                                      </p:cBhvr>
                                      <p:to>
                                        <p:strVal val="visible"/>
                                      </p:to>
                                    </p:set>
                                    <p:anim calcmode="lin" valueType="num">
                                      <p:cBhvr additive="base">
                                        <p:cTn id="39" dur="500"/>
                                        <p:tgtEl>
                                          <p:spTgt spid="42"/>
                                        </p:tgtEl>
                                        <p:attrNameLst>
                                          <p:attrName>ppt_x</p:attrName>
                                        </p:attrNameLst>
                                      </p:cBhvr>
                                      <p:tavLst>
                                        <p:tav tm="0">
                                          <p:val>
                                            <p:strVal val="#ppt_x-#ppt_w*1.125000"/>
                                          </p:val>
                                        </p:tav>
                                        <p:tav tm="100000">
                                          <p:val>
                                            <p:strVal val="#ppt_x"/>
                                          </p:val>
                                        </p:tav>
                                      </p:tavLst>
                                    </p:anim>
                                    <p:animEffect transition="in" filter="wipe(right)">
                                      <p:cBhvr>
                                        <p:cTn id="40" dur="500"/>
                                        <p:tgtEl>
                                          <p:spTgt spid="42"/>
                                        </p:tgtEl>
                                      </p:cBhvr>
                                    </p:animEffect>
                                  </p:childTnLst>
                                </p:cTn>
                              </p:par>
                              <p:par>
                                <p:cTn id="41" presetID="12" presetClass="entr" presetSubtype="1" fill="hold" nodeType="withEffect">
                                  <p:stCondLst>
                                    <p:cond delay="2300"/>
                                  </p:stCondLst>
                                  <p:childTnLst>
                                    <p:set>
                                      <p:cBhvr>
                                        <p:cTn id="42" dur="1" fill="hold">
                                          <p:stCondLst>
                                            <p:cond delay="0"/>
                                          </p:stCondLst>
                                        </p:cTn>
                                        <p:tgtEl>
                                          <p:spTgt spid="27"/>
                                        </p:tgtEl>
                                        <p:attrNameLst>
                                          <p:attrName>style.visibility</p:attrName>
                                        </p:attrNameLst>
                                      </p:cBhvr>
                                      <p:to>
                                        <p:strVal val="visible"/>
                                      </p:to>
                                    </p:set>
                                    <p:anim calcmode="lin" valueType="num">
                                      <p:cBhvr additive="base">
                                        <p:cTn id="43" dur="500"/>
                                        <p:tgtEl>
                                          <p:spTgt spid="27"/>
                                        </p:tgtEl>
                                        <p:attrNameLst>
                                          <p:attrName>ppt_y</p:attrName>
                                        </p:attrNameLst>
                                      </p:cBhvr>
                                      <p:tavLst>
                                        <p:tav tm="0">
                                          <p:val>
                                            <p:strVal val="#ppt_y-#ppt_h*1.125000"/>
                                          </p:val>
                                        </p:tav>
                                        <p:tav tm="100000">
                                          <p:val>
                                            <p:strVal val="#ppt_y"/>
                                          </p:val>
                                        </p:tav>
                                      </p:tavLst>
                                    </p:anim>
                                    <p:animEffect transition="in" filter="wipe(down)">
                                      <p:cBhvr>
                                        <p:cTn id="4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 190"/>
          <p:cNvSpPr/>
          <p:nvPr/>
        </p:nvSpPr>
        <p:spPr>
          <a:xfrm>
            <a:off x="3870960" y="674370"/>
            <a:ext cx="1784985" cy="177990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4" name="矩形 3"/>
          <p:cNvSpPr/>
          <p:nvPr/>
        </p:nvSpPr>
        <p:spPr>
          <a:xfrm>
            <a:off x="3509645" y="2516343"/>
            <a:ext cx="2507615" cy="518160"/>
          </a:xfrm>
          <a:prstGeom prst="rect">
            <a:avLst/>
          </a:prstGeom>
        </p:spPr>
        <p:txBody>
          <a:bodyPr wrap="none">
            <a:spAutoFit/>
          </a:bodyPr>
          <a:lstStyle/>
          <a:p>
            <a:pPr algn="ctr"/>
            <a:r>
              <a:rPr lang="zh-CN" altLang="en-US" sz="2800" b="1">
                <a:solidFill>
                  <a:srgbClr val="FF0000"/>
                </a:solidFill>
                <a:latin typeface="黑体" panose="02010600030101010101" charset="-122"/>
                <a:ea typeface="黑体" panose="02010600030101010101" charset="-122"/>
              </a:rPr>
              <a:t>点击添加标题</a:t>
            </a:r>
            <a:r>
              <a:rPr lang="en-US" altLang="zh-CN" sz="2800" b="1">
                <a:solidFill>
                  <a:srgbClr val="FF0000"/>
                </a:solidFill>
                <a:latin typeface="黑体" panose="02010600030101010101" charset="-122"/>
                <a:ea typeface="黑体" panose="02010600030101010101" charset="-122"/>
              </a:rPr>
              <a:t> </a:t>
            </a:r>
          </a:p>
        </p:txBody>
      </p:sp>
      <p:sp>
        <p:nvSpPr>
          <p:cNvPr id="5" name="矩形 4"/>
          <p:cNvSpPr/>
          <p:nvPr/>
        </p:nvSpPr>
        <p:spPr>
          <a:xfrm>
            <a:off x="2706053" y="2921473"/>
            <a:ext cx="3992880" cy="548640"/>
          </a:xfrm>
          <a:prstGeom prst="rect">
            <a:avLst/>
          </a:prstGeom>
        </p:spPr>
        <p:txBody>
          <a:bodyPr wrap="none">
            <a:spAutoFit/>
          </a:bodyPr>
          <a:lstStyle/>
          <a:p>
            <a:pPr algn="ctr"/>
            <a:r>
              <a:rPr sz="10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1000">
              <a:solidFill>
                <a:schemeClr val="tx1">
                  <a:lumMod val="75000"/>
                  <a:lumOff val="25000"/>
                </a:schemeClr>
              </a:solidFill>
              <a:latin typeface="黑体" panose="02010600030101010101" charset="-122"/>
              <a:ea typeface="黑体" panose="02010600030101010101" charset="-122"/>
            </a:endParaRPr>
          </a:p>
          <a:p>
            <a:pPr algn="ctr"/>
            <a:r>
              <a:rPr sz="1000">
                <a:solidFill>
                  <a:schemeClr val="tx1">
                    <a:lumMod val="75000"/>
                    <a:lumOff val="25000"/>
                  </a:schemeClr>
                </a:solidFill>
                <a:latin typeface="黑体" panose="02010600030101010101" charset="-122"/>
                <a:ea typeface="黑体" panose="02010600030101010101" charset="-122"/>
                <a:sym typeface="+mn-ea"/>
              </a:rPr>
              <a:t>请在此粘贴或者输入您的文字内容</a:t>
            </a:r>
            <a:endParaRPr sz="1000">
              <a:solidFill>
                <a:schemeClr val="tx1">
                  <a:lumMod val="75000"/>
                  <a:lumOff val="25000"/>
                </a:schemeClr>
              </a:solidFill>
              <a:latin typeface="黑体" panose="02010600030101010101" charset="-122"/>
              <a:ea typeface="黑体" panose="02010600030101010101" charset="-122"/>
            </a:endParaRPr>
          </a:p>
          <a:p>
            <a:pPr algn="ctr"/>
            <a:endParaRPr sz="1000">
              <a:solidFill>
                <a:schemeClr val="tx1">
                  <a:lumMod val="75000"/>
                  <a:lumOff val="25000"/>
                </a:schemeClr>
              </a:solidFill>
              <a:latin typeface="黑体" panose="02010600030101010101" charset="-122"/>
              <a:ea typeface="黑体" panose="02010600030101010101" charset="-122"/>
            </a:endParaRPr>
          </a:p>
        </p:txBody>
      </p:sp>
      <p:sp>
        <p:nvSpPr>
          <p:cNvPr id="6" name="文本框 5"/>
          <p:cNvSpPr txBox="1"/>
          <p:nvPr/>
        </p:nvSpPr>
        <p:spPr>
          <a:xfrm>
            <a:off x="4275773" y="470535"/>
            <a:ext cx="955040" cy="1936115"/>
          </a:xfrm>
          <a:prstGeom prst="rect">
            <a:avLst/>
          </a:prstGeom>
          <a:noFill/>
        </p:spPr>
        <p:txBody>
          <a:bodyPr wrap="none" rtlCol="0">
            <a:spAutoFit/>
          </a:bodyPr>
          <a:lstStyle/>
          <a:p>
            <a:r>
              <a:rPr lang="en-US" altLang="zh-CN" sz="12000" b="1">
                <a:solidFill>
                  <a:schemeClr val="bg1"/>
                </a:solidFill>
                <a:ea typeface="黑体" panose="02010600030101010101" charset="-122"/>
              </a:rPr>
              <a:t>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3</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sp>
        <p:nvSpPr>
          <p:cNvPr id="18436" name="圆角矩形 52"/>
          <p:cNvSpPr/>
          <p:nvPr/>
        </p:nvSpPr>
        <p:spPr>
          <a:xfrm>
            <a:off x="764381" y="2178659"/>
            <a:ext cx="2312194" cy="716756"/>
          </a:xfrm>
          <a:prstGeom prst="roundRect">
            <a:avLst>
              <a:gd name="adj" fmla="val 16667"/>
            </a:avLst>
          </a:prstGeom>
          <a:noFill/>
          <a:ln w="12700" cap="flat" cmpd="sng">
            <a:solidFill>
              <a:srgbClr val="E40000"/>
            </a:solidFill>
            <a:prstDash val="solid"/>
            <a:bevel/>
            <a:headEnd type="none" w="med" len="med"/>
            <a:tailEnd type="none" w="med" len="med"/>
          </a:ln>
        </p:spPr>
        <p:txBody>
          <a:bodyPr anchor="ctr"/>
          <a:lstStyle/>
          <a:p>
            <a:pPr lvl="0" algn="ctr"/>
            <a:endParaRPr sz="1350">
              <a:solidFill>
                <a:srgbClr val="FFFFFF"/>
              </a:solidFill>
              <a:ea typeface="宋体" panose="02010600030101010101" pitchFamily="2" charset="-122"/>
            </a:endParaRPr>
          </a:p>
        </p:txBody>
      </p:sp>
      <p:sp>
        <p:nvSpPr>
          <p:cNvPr id="18438" name="矩形 13"/>
          <p:cNvSpPr/>
          <p:nvPr/>
        </p:nvSpPr>
        <p:spPr>
          <a:xfrm>
            <a:off x="5982891" y="1945296"/>
            <a:ext cx="2102644" cy="375285"/>
          </a:xfrm>
          <a:prstGeom prst="rect">
            <a:avLst/>
          </a:prstGeom>
          <a:noFill/>
          <a:ln w="9525">
            <a:noFill/>
          </a:ln>
        </p:spPr>
        <p:txBody>
          <a:bodyPr wrap="square" anchor="t">
            <a:spAutoFit/>
          </a:bodyPr>
          <a:lstStyle/>
          <a:p>
            <a:pPr lvl="0"/>
            <a:r>
              <a:rPr lang="zh-CN" altLang="en-US" sz="900" dirty="0">
                <a:solidFill>
                  <a:srgbClr val="000000"/>
                </a:solidFill>
                <a:latin typeface="Calibri" panose="020F0502020204030204" charset="0"/>
                <a:ea typeface="微软雅黑" panose="020B0503020204020204" charset="-122"/>
                <a:sym typeface="Calibri" panose="020F0502020204030204" charset="0"/>
              </a:rPr>
              <a:t>在此输入说明文字在此输入说明文字在此输入说明文字在此输入说明文字</a:t>
            </a:r>
          </a:p>
        </p:txBody>
      </p:sp>
      <p:sp>
        <p:nvSpPr>
          <p:cNvPr id="18439" name="矩形 15"/>
          <p:cNvSpPr/>
          <p:nvPr/>
        </p:nvSpPr>
        <p:spPr>
          <a:xfrm>
            <a:off x="4557713" y="3763381"/>
            <a:ext cx="2102644" cy="375285"/>
          </a:xfrm>
          <a:prstGeom prst="rect">
            <a:avLst/>
          </a:prstGeom>
          <a:noFill/>
          <a:ln w="9525">
            <a:noFill/>
          </a:ln>
        </p:spPr>
        <p:txBody>
          <a:bodyPr wrap="square" anchor="t">
            <a:spAutoFit/>
          </a:bodyPr>
          <a:lstStyle/>
          <a:p>
            <a:pPr lvl="0"/>
            <a:r>
              <a:rPr lang="zh-CN" altLang="en-US" sz="900" dirty="0">
                <a:solidFill>
                  <a:srgbClr val="000000"/>
                </a:solidFill>
                <a:latin typeface="Calibri" panose="020F0502020204030204" charset="0"/>
                <a:ea typeface="微软雅黑" panose="020B0503020204020204" charset="-122"/>
                <a:sym typeface="Calibri" panose="020F0502020204030204" charset="0"/>
              </a:rPr>
              <a:t>在此输入说明文字在此输入说明文字在此输入说明文字在此输入说明文字</a:t>
            </a:r>
          </a:p>
        </p:txBody>
      </p:sp>
      <p:sp>
        <p:nvSpPr>
          <p:cNvPr id="18440" name="矩形 17"/>
          <p:cNvSpPr/>
          <p:nvPr/>
        </p:nvSpPr>
        <p:spPr>
          <a:xfrm>
            <a:off x="866775" y="2295340"/>
            <a:ext cx="2102644" cy="375285"/>
          </a:xfrm>
          <a:prstGeom prst="rect">
            <a:avLst/>
          </a:prstGeom>
          <a:noFill/>
          <a:ln w="9525">
            <a:noFill/>
          </a:ln>
        </p:spPr>
        <p:txBody>
          <a:bodyPr wrap="square" anchor="t">
            <a:spAutoFit/>
          </a:bodyPr>
          <a:lstStyle/>
          <a:p>
            <a:pPr lvl="0"/>
            <a:r>
              <a:rPr lang="zh-CN" altLang="en-US" sz="900" dirty="0">
                <a:solidFill>
                  <a:srgbClr val="000000"/>
                </a:solidFill>
                <a:latin typeface="Calibri" panose="020F0502020204030204" charset="0"/>
                <a:ea typeface="微软雅黑" panose="020B0503020204020204" charset="-122"/>
                <a:sym typeface="Calibri" panose="020F0502020204030204" charset="0"/>
              </a:rPr>
              <a:t>在此输入说明文字在此输入说明文字在此输入说明文字在此输入说明文字</a:t>
            </a:r>
          </a:p>
        </p:txBody>
      </p:sp>
      <p:sp>
        <p:nvSpPr>
          <p:cNvPr id="18441" name="任意多边形 35"/>
          <p:cNvSpPr>
            <a:spLocks noChangeAspect="1"/>
          </p:cNvSpPr>
          <p:nvPr/>
        </p:nvSpPr>
        <p:spPr>
          <a:xfrm>
            <a:off x="3933825" y="2076265"/>
            <a:ext cx="657225" cy="522685"/>
          </a:xfrm>
          <a:custGeom>
            <a:avLst/>
            <a:gdLst/>
            <a:ahLst/>
            <a:cxnLst>
              <a:cxn ang="0">
                <a:pos x="198115" y="0"/>
              </a:cxn>
              <a:cxn ang="0">
                <a:pos x="834511" y="263604"/>
              </a:cxn>
              <a:cxn ang="0">
                <a:pos x="875894" y="313761"/>
              </a:cxn>
              <a:cxn ang="0">
                <a:pos x="807379" y="396802"/>
              </a:cxn>
              <a:cxn ang="0">
                <a:pos x="694135" y="632368"/>
              </a:cxn>
              <a:cxn ang="0">
                <a:pos x="677779" y="695980"/>
              </a:cxn>
              <a:cxn ang="0">
                <a:pos x="608262" y="678105"/>
              </a:cxn>
              <a:cxn ang="0">
                <a:pos x="16356" y="86199"/>
              </a:cxn>
              <a:cxn ang="0">
                <a:pos x="0" y="22588"/>
              </a:cxn>
              <a:cxn ang="0">
                <a:pos x="16734" y="18285"/>
              </a:cxn>
              <a:cxn ang="0">
                <a:pos x="198115" y="0"/>
              </a:cxn>
            </a:cxnLst>
            <a:rect l="0" t="0" r="0" b="0"/>
            <a:pathLst>
              <a:path w="875894" h="695980">
                <a:moveTo>
                  <a:pt x="198115" y="0"/>
                </a:moveTo>
                <a:cubicBezTo>
                  <a:pt x="446643" y="0"/>
                  <a:pt x="671643" y="100736"/>
                  <a:pt x="834511" y="263604"/>
                </a:cubicBezTo>
                <a:lnTo>
                  <a:pt x="875894" y="313761"/>
                </a:lnTo>
                <a:lnTo>
                  <a:pt x="807379" y="396802"/>
                </a:lnTo>
                <a:cubicBezTo>
                  <a:pt x="758858" y="468622"/>
                  <a:pt x="720432" y="547823"/>
                  <a:pt x="694135" y="632368"/>
                </a:cubicBezTo>
                <a:lnTo>
                  <a:pt x="677779" y="695980"/>
                </a:lnTo>
                <a:lnTo>
                  <a:pt x="608262" y="678105"/>
                </a:lnTo>
                <a:cubicBezTo>
                  <a:pt x="326445" y="590451"/>
                  <a:pt x="104011" y="368016"/>
                  <a:pt x="16356" y="86199"/>
                </a:cubicBezTo>
                <a:lnTo>
                  <a:pt x="0" y="22588"/>
                </a:lnTo>
                <a:lnTo>
                  <a:pt x="16734" y="18285"/>
                </a:lnTo>
                <a:cubicBezTo>
                  <a:pt x="75322" y="6296"/>
                  <a:pt x="135983" y="0"/>
                  <a:pt x="198115" y="0"/>
                </a:cubicBezTo>
                <a:close/>
              </a:path>
            </a:pathLst>
          </a:custGeom>
          <a:solidFill>
            <a:srgbClr val="E40000"/>
          </a:solidFill>
          <a:ln w="12700" cap="flat" cmpd="sng">
            <a:solidFill>
              <a:srgbClr val="D8D8D8"/>
            </a:solidFill>
            <a:prstDash val="solid"/>
            <a:bevel/>
            <a:headEnd type="none" w="med" len="med"/>
            <a:tailEnd type="none" w="med" len="med"/>
          </a:ln>
        </p:spPr>
        <p:txBody>
          <a:bodyPr/>
          <a:lstStyle/>
          <a:p>
            <a:endParaRPr lang="zh-CN" altLang="en-US" sz="1350"/>
          </a:p>
        </p:txBody>
      </p:sp>
      <p:sp>
        <p:nvSpPr>
          <p:cNvPr id="18442" name="任意多边形 36"/>
          <p:cNvSpPr>
            <a:spLocks noChangeAspect="1"/>
          </p:cNvSpPr>
          <p:nvPr/>
        </p:nvSpPr>
        <p:spPr>
          <a:xfrm>
            <a:off x="4591050" y="2076265"/>
            <a:ext cx="657225" cy="522685"/>
          </a:xfrm>
          <a:custGeom>
            <a:avLst/>
            <a:gdLst/>
            <a:ahLst/>
            <a:cxnLst>
              <a:cxn ang="0">
                <a:pos x="677779" y="0"/>
              </a:cxn>
              <a:cxn ang="0">
                <a:pos x="859160" y="18285"/>
              </a:cxn>
              <a:cxn ang="0">
                <a:pos x="875894" y="22588"/>
              </a:cxn>
              <a:cxn ang="0">
                <a:pos x="859538" y="86199"/>
              </a:cxn>
              <a:cxn ang="0">
                <a:pos x="267632" y="678105"/>
              </a:cxn>
              <a:cxn ang="0">
                <a:pos x="198115" y="695980"/>
              </a:cxn>
              <a:cxn ang="0">
                <a:pos x="181759" y="632368"/>
              </a:cxn>
              <a:cxn ang="0">
                <a:pos x="68515" y="396802"/>
              </a:cxn>
              <a:cxn ang="0">
                <a:pos x="0" y="313761"/>
              </a:cxn>
              <a:cxn ang="0">
                <a:pos x="41383" y="263604"/>
              </a:cxn>
              <a:cxn ang="0">
                <a:pos x="677779" y="0"/>
              </a:cxn>
            </a:cxnLst>
            <a:rect l="0" t="0" r="0" b="0"/>
            <a:pathLst>
              <a:path w="875894" h="695980">
                <a:moveTo>
                  <a:pt x="677779" y="0"/>
                </a:moveTo>
                <a:cubicBezTo>
                  <a:pt x="739911" y="0"/>
                  <a:pt x="800573" y="6296"/>
                  <a:pt x="859160" y="18285"/>
                </a:cubicBezTo>
                <a:lnTo>
                  <a:pt x="875894" y="22588"/>
                </a:lnTo>
                <a:lnTo>
                  <a:pt x="859538" y="86199"/>
                </a:lnTo>
                <a:cubicBezTo>
                  <a:pt x="771884" y="368016"/>
                  <a:pt x="549449" y="590451"/>
                  <a:pt x="267632" y="678105"/>
                </a:cubicBezTo>
                <a:lnTo>
                  <a:pt x="198115" y="695980"/>
                </a:lnTo>
                <a:lnTo>
                  <a:pt x="181759" y="632368"/>
                </a:lnTo>
                <a:cubicBezTo>
                  <a:pt x="155463" y="547823"/>
                  <a:pt x="117036" y="468622"/>
                  <a:pt x="68515" y="396802"/>
                </a:cubicBezTo>
                <a:lnTo>
                  <a:pt x="0" y="313761"/>
                </a:lnTo>
                <a:lnTo>
                  <a:pt x="41383" y="263604"/>
                </a:lnTo>
                <a:cubicBezTo>
                  <a:pt x="204251" y="100736"/>
                  <a:pt x="429251" y="0"/>
                  <a:pt x="677779" y="0"/>
                </a:cubicBezTo>
                <a:close/>
              </a:path>
            </a:pathLst>
          </a:custGeom>
          <a:solidFill>
            <a:srgbClr val="FF0000"/>
          </a:solidFill>
          <a:ln w="12700" cap="flat" cmpd="sng">
            <a:solidFill>
              <a:srgbClr val="D8D8D8"/>
            </a:solidFill>
            <a:prstDash val="solid"/>
            <a:bevel/>
            <a:headEnd type="none" w="med" len="med"/>
            <a:tailEnd type="none" w="med" len="med"/>
          </a:ln>
        </p:spPr>
        <p:txBody>
          <a:bodyPr/>
          <a:lstStyle/>
          <a:p>
            <a:endParaRPr lang="zh-CN" altLang="en-US" sz="1350"/>
          </a:p>
        </p:txBody>
      </p:sp>
      <p:sp>
        <p:nvSpPr>
          <p:cNvPr id="18443" name="任意多边形 37"/>
          <p:cNvSpPr>
            <a:spLocks noChangeAspect="1"/>
          </p:cNvSpPr>
          <p:nvPr/>
        </p:nvSpPr>
        <p:spPr>
          <a:xfrm>
            <a:off x="4424363" y="2598950"/>
            <a:ext cx="333375" cy="592931"/>
          </a:xfrm>
          <a:custGeom>
            <a:avLst/>
            <a:gdLst/>
            <a:ahLst/>
            <a:cxnLst>
              <a:cxn ang="0">
                <a:pos x="24106" y="0"/>
              </a:cxn>
              <a:cxn ang="0">
                <a:pos x="40840" y="4302"/>
              </a:cxn>
              <a:cxn ang="0">
                <a:pos x="222221" y="22587"/>
              </a:cxn>
              <a:cxn ang="0">
                <a:pos x="403602" y="4302"/>
              </a:cxn>
              <a:cxn ang="0">
                <a:pos x="420336" y="0"/>
              </a:cxn>
              <a:cxn ang="0">
                <a:pos x="426157" y="22639"/>
              </a:cxn>
              <a:cxn ang="0">
                <a:pos x="444442" y="204020"/>
              </a:cxn>
              <a:cxn ang="0">
                <a:pos x="290736" y="707218"/>
              </a:cxn>
              <a:cxn ang="0">
                <a:pos x="222221" y="790259"/>
              </a:cxn>
              <a:cxn ang="0">
                <a:pos x="153706" y="707218"/>
              </a:cxn>
              <a:cxn ang="0">
                <a:pos x="0" y="204020"/>
              </a:cxn>
              <a:cxn ang="0">
                <a:pos x="18285" y="22639"/>
              </a:cxn>
              <a:cxn ang="0">
                <a:pos x="24106" y="0"/>
              </a:cxn>
            </a:cxnLst>
            <a:rect l="0" t="0" r="0" b="0"/>
            <a:pathLst>
              <a:path w="444442" h="790259">
                <a:moveTo>
                  <a:pt x="24106" y="0"/>
                </a:moveTo>
                <a:lnTo>
                  <a:pt x="40840" y="4302"/>
                </a:lnTo>
                <a:cubicBezTo>
                  <a:pt x="99428" y="16291"/>
                  <a:pt x="160089" y="22587"/>
                  <a:pt x="222221" y="22587"/>
                </a:cubicBezTo>
                <a:cubicBezTo>
                  <a:pt x="284353" y="22587"/>
                  <a:pt x="345015" y="16291"/>
                  <a:pt x="403602" y="4302"/>
                </a:cubicBezTo>
                <a:lnTo>
                  <a:pt x="420336" y="0"/>
                </a:lnTo>
                <a:lnTo>
                  <a:pt x="426157" y="22639"/>
                </a:lnTo>
                <a:cubicBezTo>
                  <a:pt x="438146" y="81227"/>
                  <a:pt x="444442" y="141888"/>
                  <a:pt x="444442" y="204020"/>
                </a:cubicBezTo>
                <a:cubicBezTo>
                  <a:pt x="444442" y="390416"/>
                  <a:pt x="387778" y="563578"/>
                  <a:pt x="290736" y="707218"/>
                </a:cubicBezTo>
                <a:lnTo>
                  <a:pt x="222221" y="790259"/>
                </a:lnTo>
                <a:lnTo>
                  <a:pt x="153706" y="707218"/>
                </a:lnTo>
                <a:cubicBezTo>
                  <a:pt x="56664" y="563578"/>
                  <a:pt x="0" y="390416"/>
                  <a:pt x="0" y="204020"/>
                </a:cubicBezTo>
                <a:cubicBezTo>
                  <a:pt x="0" y="141888"/>
                  <a:pt x="6296" y="81227"/>
                  <a:pt x="18285" y="22639"/>
                </a:cubicBezTo>
                <a:lnTo>
                  <a:pt x="24106" y="0"/>
                </a:lnTo>
                <a:close/>
              </a:path>
            </a:pathLst>
          </a:custGeom>
          <a:solidFill>
            <a:srgbClr val="FF0000"/>
          </a:solidFill>
          <a:ln w="12700" cap="flat" cmpd="sng">
            <a:solidFill>
              <a:srgbClr val="D8D8D8"/>
            </a:solidFill>
            <a:prstDash val="solid"/>
            <a:bevel/>
            <a:headEnd type="none" w="med" len="med"/>
            <a:tailEnd type="none" w="med" len="med"/>
          </a:ln>
        </p:spPr>
        <p:txBody>
          <a:bodyPr/>
          <a:lstStyle/>
          <a:p>
            <a:endParaRPr lang="zh-CN" altLang="en-US" sz="1350"/>
          </a:p>
        </p:txBody>
      </p:sp>
      <p:sp>
        <p:nvSpPr>
          <p:cNvPr id="18444" name="任意多边形 38"/>
          <p:cNvSpPr>
            <a:spLocks noChangeAspect="1"/>
          </p:cNvSpPr>
          <p:nvPr/>
        </p:nvSpPr>
        <p:spPr>
          <a:xfrm>
            <a:off x="3915966" y="1265450"/>
            <a:ext cx="1350169" cy="1046559"/>
          </a:xfrm>
          <a:custGeom>
            <a:avLst/>
            <a:gdLst/>
            <a:ahLst/>
            <a:cxnLst>
              <a:cxn ang="0">
                <a:pos x="900000" y="0"/>
              </a:cxn>
              <a:cxn ang="0">
                <a:pos x="1800000" y="900000"/>
              </a:cxn>
              <a:cxn ang="0">
                <a:pos x="1781715" y="1081381"/>
              </a:cxn>
              <a:cxn ang="0">
                <a:pos x="1775894" y="1104021"/>
              </a:cxn>
              <a:cxn ang="0">
                <a:pos x="1759160" y="1099718"/>
              </a:cxn>
              <a:cxn ang="0">
                <a:pos x="1577779" y="1081433"/>
              </a:cxn>
              <a:cxn ang="0">
                <a:pos x="941383" y="1345037"/>
              </a:cxn>
              <a:cxn ang="0">
                <a:pos x="900000" y="1395194"/>
              </a:cxn>
              <a:cxn ang="0">
                <a:pos x="858617" y="1345037"/>
              </a:cxn>
              <a:cxn ang="0">
                <a:pos x="222221" y="1081433"/>
              </a:cxn>
              <a:cxn ang="0">
                <a:pos x="40840" y="1099718"/>
              </a:cxn>
              <a:cxn ang="0">
                <a:pos x="24106" y="1104021"/>
              </a:cxn>
              <a:cxn ang="0">
                <a:pos x="18285" y="1081381"/>
              </a:cxn>
              <a:cxn ang="0">
                <a:pos x="0" y="900000"/>
              </a:cxn>
              <a:cxn ang="0">
                <a:pos x="900000" y="0"/>
              </a:cxn>
            </a:cxnLst>
            <a:rect l="0" t="0" r="0" b="0"/>
            <a:pathLst>
              <a:path w="1800000" h="1395194">
                <a:moveTo>
                  <a:pt x="900000" y="0"/>
                </a:moveTo>
                <a:cubicBezTo>
                  <a:pt x="1397056" y="0"/>
                  <a:pt x="1800000" y="402944"/>
                  <a:pt x="1800000" y="900000"/>
                </a:cubicBezTo>
                <a:cubicBezTo>
                  <a:pt x="1800000" y="962132"/>
                  <a:pt x="1793704" y="1022794"/>
                  <a:pt x="1781715" y="1081381"/>
                </a:cubicBezTo>
                <a:lnTo>
                  <a:pt x="1775894" y="1104021"/>
                </a:lnTo>
                <a:lnTo>
                  <a:pt x="1759160" y="1099718"/>
                </a:lnTo>
                <a:cubicBezTo>
                  <a:pt x="1700573" y="1087729"/>
                  <a:pt x="1639911" y="1081433"/>
                  <a:pt x="1577779" y="1081433"/>
                </a:cubicBezTo>
                <a:cubicBezTo>
                  <a:pt x="1329251" y="1081433"/>
                  <a:pt x="1104251" y="1182169"/>
                  <a:pt x="941383" y="1345037"/>
                </a:cubicBezTo>
                <a:lnTo>
                  <a:pt x="900000" y="1395194"/>
                </a:lnTo>
                <a:lnTo>
                  <a:pt x="858617" y="1345037"/>
                </a:lnTo>
                <a:cubicBezTo>
                  <a:pt x="695749" y="1182169"/>
                  <a:pt x="470749" y="1081433"/>
                  <a:pt x="222221" y="1081433"/>
                </a:cubicBezTo>
                <a:cubicBezTo>
                  <a:pt x="160089" y="1081433"/>
                  <a:pt x="99428" y="1087729"/>
                  <a:pt x="40840" y="1099718"/>
                </a:cubicBezTo>
                <a:lnTo>
                  <a:pt x="24106" y="1104021"/>
                </a:lnTo>
                <a:lnTo>
                  <a:pt x="18285" y="1081381"/>
                </a:lnTo>
                <a:cubicBezTo>
                  <a:pt x="6296" y="1022794"/>
                  <a:pt x="0" y="962132"/>
                  <a:pt x="0" y="900000"/>
                </a:cubicBezTo>
                <a:cubicBezTo>
                  <a:pt x="0" y="402944"/>
                  <a:pt x="402944" y="0"/>
                  <a:pt x="900000" y="0"/>
                </a:cubicBezTo>
                <a:close/>
              </a:path>
            </a:pathLst>
          </a:custGeom>
          <a:solidFill>
            <a:schemeClr val="bg1"/>
          </a:solidFill>
          <a:ln w="12700" cap="flat" cmpd="sng">
            <a:solidFill>
              <a:srgbClr val="BFBFBF"/>
            </a:solidFill>
            <a:prstDash val="solid"/>
            <a:bevel/>
            <a:headEnd type="none" w="med" len="med"/>
            <a:tailEnd type="none" w="med" len="med"/>
          </a:ln>
        </p:spPr>
        <p:txBody>
          <a:bodyPr/>
          <a:lstStyle/>
          <a:p>
            <a:endParaRPr lang="zh-CN" altLang="en-US" sz="1350"/>
          </a:p>
        </p:txBody>
      </p:sp>
      <p:sp>
        <p:nvSpPr>
          <p:cNvPr id="18445" name="任意多边形 39"/>
          <p:cNvSpPr>
            <a:spLocks noChangeAspect="1"/>
          </p:cNvSpPr>
          <p:nvPr/>
        </p:nvSpPr>
        <p:spPr>
          <a:xfrm>
            <a:off x="3407569" y="2094125"/>
            <a:ext cx="1183481" cy="1332309"/>
          </a:xfrm>
          <a:custGeom>
            <a:avLst/>
            <a:gdLst/>
            <a:ahLst/>
            <a:cxnLst>
              <a:cxn ang="0">
                <a:pos x="701885" y="0"/>
              </a:cxn>
              <a:cxn ang="0">
                <a:pos x="718241" y="63611"/>
              </a:cxn>
              <a:cxn ang="0">
                <a:pos x="1310147" y="655517"/>
              </a:cxn>
              <a:cxn ang="0">
                <a:pos x="1379664" y="673392"/>
              </a:cxn>
              <a:cxn ang="0">
                <a:pos x="1373843" y="696031"/>
              </a:cxn>
              <a:cxn ang="0">
                <a:pos x="1355558" y="877412"/>
              </a:cxn>
              <a:cxn ang="0">
                <a:pos x="1509264" y="1380610"/>
              </a:cxn>
              <a:cxn ang="0">
                <a:pos x="1577779" y="1463651"/>
              </a:cxn>
              <a:cxn ang="0">
                <a:pos x="1536396" y="1513808"/>
              </a:cxn>
              <a:cxn ang="0">
                <a:pos x="900000" y="1777412"/>
              </a:cxn>
              <a:cxn ang="0">
                <a:pos x="0" y="877412"/>
              </a:cxn>
              <a:cxn ang="0">
                <a:pos x="632368" y="17874"/>
              </a:cxn>
              <a:cxn ang="0">
                <a:pos x="701885" y="0"/>
              </a:cxn>
            </a:cxnLst>
            <a:rect l="0" t="0" r="0" b="0"/>
            <a:pathLst>
              <a:path w="1577779" h="1777412">
                <a:moveTo>
                  <a:pt x="701885" y="0"/>
                </a:moveTo>
                <a:lnTo>
                  <a:pt x="718241" y="63611"/>
                </a:lnTo>
                <a:cubicBezTo>
                  <a:pt x="805896" y="345428"/>
                  <a:pt x="1028330" y="567863"/>
                  <a:pt x="1310147" y="655517"/>
                </a:cubicBezTo>
                <a:lnTo>
                  <a:pt x="1379664" y="673392"/>
                </a:lnTo>
                <a:lnTo>
                  <a:pt x="1373843" y="696031"/>
                </a:lnTo>
                <a:cubicBezTo>
                  <a:pt x="1361854" y="754619"/>
                  <a:pt x="1355558" y="815280"/>
                  <a:pt x="1355558" y="877412"/>
                </a:cubicBezTo>
                <a:cubicBezTo>
                  <a:pt x="1355558" y="1063808"/>
                  <a:pt x="1412222" y="1236970"/>
                  <a:pt x="1509264" y="1380610"/>
                </a:cubicBezTo>
                <a:lnTo>
                  <a:pt x="1577779" y="1463651"/>
                </a:lnTo>
                <a:lnTo>
                  <a:pt x="1536396" y="1513808"/>
                </a:lnTo>
                <a:cubicBezTo>
                  <a:pt x="1373528" y="1676676"/>
                  <a:pt x="1148528" y="1777412"/>
                  <a:pt x="900000" y="1777412"/>
                </a:cubicBezTo>
                <a:cubicBezTo>
                  <a:pt x="402944" y="1777412"/>
                  <a:pt x="0" y="1374468"/>
                  <a:pt x="0" y="877412"/>
                </a:cubicBezTo>
                <a:cubicBezTo>
                  <a:pt x="0" y="473554"/>
                  <a:pt x="266006" y="131825"/>
                  <a:pt x="632368" y="17874"/>
                </a:cubicBezTo>
                <a:lnTo>
                  <a:pt x="701885" y="0"/>
                </a:lnTo>
                <a:close/>
              </a:path>
            </a:pathLst>
          </a:custGeom>
          <a:solidFill>
            <a:srgbClr val="E40000"/>
          </a:solidFill>
          <a:ln w="12700" cap="flat" cmpd="sng">
            <a:solidFill>
              <a:srgbClr val="BFBFBF"/>
            </a:solidFill>
            <a:prstDash val="solid"/>
            <a:bevel/>
            <a:headEnd type="none" w="med" len="med"/>
            <a:tailEnd type="none" w="med" len="med"/>
          </a:ln>
        </p:spPr>
        <p:txBody>
          <a:bodyPr/>
          <a:lstStyle/>
          <a:p>
            <a:endParaRPr lang="zh-CN" altLang="en-US" sz="1350"/>
          </a:p>
        </p:txBody>
      </p:sp>
      <p:sp>
        <p:nvSpPr>
          <p:cNvPr id="18446" name="任意多边形 40"/>
          <p:cNvSpPr>
            <a:spLocks noChangeAspect="1"/>
          </p:cNvSpPr>
          <p:nvPr/>
        </p:nvSpPr>
        <p:spPr>
          <a:xfrm>
            <a:off x="4591050" y="2094125"/>
            <a:ext cx="1183481" cy="1332309"/>
          </a:xfrm>
          <a:custGeom>
            <a:avLst/>
            <a:gdLst/>
            <a:ahLst/>
            <a:cxnLst>
              <a:cxn ang="0">
                <a:pos x="875894" y="0"/>
              </a:cxn>
              <a:cxn ang="0">
                <a:pos x="945411" y="17874"/>
              </a:cxn>
              <a:cxn ang="0">
                <a:pos x="1577779" y="877412"/>
              </a:cxn>
              <a:cxn ang="0">
                <a:pos x="677779" y="1777412"/>
              </a:cxn>
              <a:cxn ang="0">
                <a:pos x="41383" y="1513808"/>
              </a:cxn>
              <a:cxn ang="0">
                <a:pos x="0" y="1463651"/>
              </a:cxn>
              <a:cxn ang="0">
                <a:pos x="68515" y="1380610"/>
              </a:cxn>
              <a:cxn ang="0">
                <a:pos x="222221" y="877412"/>
              </a:cxn>
              <a:cxn ang="0">
                <a:pos x="203936" y="696031"/>
              </a:cxn>
              <a:cxn ang="0">
                <a:pos x="198115" y="673392"/>
              </a:cxn>
              <a:cxn ang="0">
                <a:pos x="267632" y="655517"/>
              </a:cxn>
              <a:cxn ang="0">
                <a:pos x="859538" y="63611"/>
              </a:cxn>
              <a:cxn ang="0">
                <a:pos x="875894" y="0"/>
              </a:cxn>
            </a:cxnLst>
            <a:rect l="0" t="0" r="0" b="0"/>
            <a:pathLst>
              <a:path w="1577779" h="1777412">
                <a:moveTo>
                  <a:pt x="875894" y="0"/>
                </a:moveTo>
                <a:lnTo>
                  <a:pt x="945411" y="17874"/>
                </a:lnTo>
                <a:cubicBezTo>
                  <a:pt x="1311773" y="131825"/>
                  <a:pt x="1577779" y="473554"/>
                  <a:pt x="1577779" y="877412"/>
                </a:cubicBezTo>
                <a:cubicBezTo>
                  <a:pt x="1577779" y="1374468"/>
                  <a:pt x="1174835" y="1777412"/>
                  <a:pt x="677779" y="1777412"/>
                </a:cubicBezTo>
                <a:cubicBezTo>
                  <a:pt x="429251" y="1777412"/>
                  <a:pt x="204251" y="1676676"/>
                  <a:pt x="41383" y="1513808"/>
                </a:cubicBezTo>
                <a:lnTo>
                  <a:pt x="0" y="1463651"/>
                </a:lnTo>
                <a:lnTo>
                  <a:pt x="68515" y="1380610"/>
                </a:lnTo>
                <a:cubicBezTo>
                  <a:pt x="165557" y="1236970"/>
                  <a:pt x="222221" y="1063808"/>
                  <a:pt x="222221" y="877412"/>
                </a:cubicBezTo>
                <a:cubicBezTo>
                  <a:pt x="222221" y="815280"/>
                  <a:pt x="215925" y="754619"/>
                  <a:pt x="203936" y="696031"/>
                </a:cubicBezTo>
                <a:lnTo>
                  <a:pt x="198115" y="673392"/>
                </a:lnTo>
                <a:lnTo>
                  <a:pt x="267632" y="655517"/>
                </a:lnTo>
                <a:cubicBezTo>
                  <a:pt x="549449" y="567863"/>
                  <a:pt x="771884" y="345428"/>
                  <a:pt x="859538" y="63611"/>
                </a:cubicBezTo>
                <a:lnTo>
                  <a:pt x="875894" y="0"/>
                </a:lnTo>
                <a:close/>
              </a:path>
            </a:pathLst>
          </a:custGeom>
          <a:solidFill>
            <a:srgbClr val="E40000"/>
          </a:solidFill>
          <a:ln w="12700" cap="flat" cmpd="sng">
            <a:solidFill>
              <a:srgbClr val="BFBFBF"/>
            </a:solidFill>
            <a:prstDash val="solid"/>
            <a:bevel/>
            <a:headEnd type="none" w="med" len="med"/>
            <a:tailEnd type="none" w="med" len="med"/>
          </a:ln>
        </p:spPr>
        <p:txBody>
          <a:bodyPr/>
          <a:lstStyle/>
          <a:p>
            <a:endParaRPr lang="zh-CN" altLang="en-US" sz="1350"/>
          </a:p>
        </p:txBody>
      </p:sp>
      <p:sp>
        <p:nvSpPr>
          <p:cNvPr id="18447" name="任意多边形 41"/>
          <p:cNvSpPr>
            <a:spLocks noChangeAspect="1"/>
          </p:cNvSpPr>
          <p:nvPr/>
        </p:nvSpPr>
        <p:spPr>
          <a:xfrm>
            <a:off x="4442222" y="2312009"/>
            <a:ext cx="297656" cy="303610"/>
          </a:xfrm>
          <a:custGeom>
            <a:avLst/>
            <a:gdLst/>
            <a:ahLst/>
            <a:cxnLst>
              <a:cxn ang="0">
                <a:pos x="198115" y="0"/>
              </a:cxn>
              <a:cxn ang="0">
                <a:pos x="266630" y="83041"/>
              </a:cxn>
              <a:cxn ang="0">
                <a:pos x="379874" y="318607"/>
              </a:cxn>
              <a:cxn ang="0">
                <a:pos x="396230" y="382219"/>
              </a:cxn>
              <a:cxn ang="0">
                <a:pos x="379496" y="386521"/>
              </a:cxn>
              <a:cxn ang="0">
                <a:pos x="198115" y="404806"/>
              </a:cxn>
              <a:cxn ang="0">
                <a:pos x="16734" y="386521"/>
              </a:cxn>
              <a:cxn ang="0">
                <a:pos x="0" y="382219"/>
              </a:cxn>
              <a:cxn ang="0">
                <a:pos x="16356" y="318607"/>
              </a:cxn>
              <a:cxn ang="0">
                <a:pos x="129600" y="83041"/>
              </a:cxn>
              <a:cxn ang="0">
                <a:pos x="198115" y="0"/>
              </a:cxn>
            </a:cxnLst>
            <a:rect l="0" t="0" r="0" b="0"/>
            <a:pathLst>
              <a:path w="396230" h="404806">
                <a:moveTo>
                  <a:pt x="198115" y="0"/>
                </a:moveTo>
                <a:lnTo>
                  <a:pt x="266630" y="83041"/>
                </a:lnTo>
                <a:cubicBezTo>
                  <a:pt x="315151" y="154861"/>
                  <a:pt x="353578" y="234062"/>
                  <a:pt x="379874" y="318607"/>
                </a:cubicBezTo>
                <a:lnTo>
                  <a:pt x="396230" y="382219"/>
                </a:lnTo>
                <a:lnTo>
                  <a:pt x="379496" y="386521"/>
                </a:lnTo>
                <a:cubicBezTo>
                  <a:pt x="320909" y="398510"/>
                  <a:pt x="260247" y="404806"/>
                  <a:pt x="198115" y="404806"/>
                </a:cubicBezTo>
                <a:cubicBezTo>
                  <a:pt x="135983" y="404806"/>
                  <a:pt x="75322" y="398510"/>
                  <a:pt x="16734" y="386521"/>
                </a:cubicBezTo>
                <a:lnTo>
                  <a:pt x="0" y="382219"/>
                </a:lnTo>
                <a:lnTo>
                  <a:pt x="16356" y="318607"/>
                </a:lnTo>
                <a:cubicBezTo>
                  <a:pt x="42653" y="234062"/>
                  <a:pt x="81079" y="154861"/>
                  <a:pt x="129600" y="83041"/>
                </a:cubicBezTo>
                <a:lnTo>
                  <a:pt x="198115" y="0"/>
                </a:lnTo>
                <a:close/>
              </a:path>
            </a:pathLst>
          </a:custGeom>
          <a:solidFill>
            <a:srgbClr val="FF0000"/>
          </a:solidFill>
          <a:ln w="12700" cap="flat" cmpd="sng">
            <a:solidFill>
              <a:srgbClr val="D8D8D8"/>
            </a:solidFill>
            <a:prstDash val="solid"/>
            <a:bevel/>
            <a:headEnd type="none" w="med" len="med"/>
            <a:tailEnd type="none" w="med" len="med"/>
          </a:ln>
        </p:spPr>
        <p:txBody>
          <a:bodyPr/>
          <a:lstStyle/>
          <a:p>
            <a:endParaRPr lang="zh-CN" altLang="en-US" sz="1350"/>
          </a:p>
        </p:txBody>
      </p:sp>
      <p:sp>
        <p:nvSpPr>
          <p:cNvPr id="18448" name="文本框 42"/>
          <p:cNvSpPr/>
          <p:nvPr/>
        </p:nvSpPr>
        <p:spPr>
          <a:xfrm>
            <a:off x="4449684" y="2357491"/>
            <a:ext cx="269875" cy="299085"/>
          </a:xfrm>
          <a:prstGeom prst="rect">
            <a:avLst/>
          </a:prstGeom>
          <a:noFill/>
          <a:ln w="9525">
            <a:noFill/>
          </a:ln>
        </p:spPr>
        <p:txBody>
          <a:bodyPr wrap="none" anchor="t">
            <a:spAutoFit/>
          </a:bodyPr>
          <a:lstStyle/>
          <a:p>
            <a:pPr lvl="0"/>
            <a:r>
              <a:rPr lang="en-US" altLang="x-none" sz="1350" dirty="0">
                <a:solidFill>
                  <a:schemeClr val="bg1"/>
                </a:solidFill>
                <a:latin typeface="Calibri Light" panose="020F0302020204030204" charset="0"/>
                <a:ea typeface="宋体" panose="02010600030101010101" pitchFamily="2" charset="-122"/>
                <a:sym typeface="Calibri Light" panose="020F0302020204030204" charset="0"/>
              </a:rPr>
              <a:t>1</a:t>
            </a:r>
            <a:endParaRPr lang="zh-CN" altLang="en-US" sz="1350" dirty="0">
              <a:solidFill>
                <a:schemeClr val="bg1"/>
              </a:solidFill>
              <a:latin typeface="Calibri Light" panose="020F0302020204030204" charset="0"/>
              <a:ea typeface="宋体" panose="02010600030101010101" pitchFamily="2" charset="-122"/>
              <a:sym typeface="Calibri Light" panose="020F0302020204030204" charset="0"/>
            </a:endParaRPr>
          </a:p>
        </p:txBody>
      </p:sp>
      <p:sp>
        <p:nvSpPr>
          <p:cNvPr id="18449" name="文本框 43"/>
          <p:cNvSpPr/>
          <p:nvPr/>
        </p:nvSpPr>
        <p:spPr>
          <a:xfrm>
            <a:off x="4145756" y="2178659"/>
            <a:ext cx="269875" cy="299085"/>
          </a:xfrm>
          <a:prstGeom prst="rect">
            <a:avLst/>
          </a:prstGeom>
          <a:noFill/>
          <a:ln w="9525">
            <a:noFill/>
          </a:ln>
        </p:spPr>
        <p:txBody>
          <a:bodyPr wrap="none" anchor="t">
            <a:spAutoFit/>
          </a:bodyPr>
          <a:lstStyle/>
          <a:p>
            <a:pPr lvl="0"/>
            <a:r>
              <a:rPr lang="en-US" altLang="x-none" sz="1350" dirty="0">
                <a:solidFill>
                  <a:schemeClr val="bg1"/>
                </a:solidFill>
                <a:latin typeface="Calibri Light" panose="020F0302020204030204" charset="0"/>
                <a:ea typeface="宋体" panose="02010600030101010101" pitchFamily="2" charset="-122"/>
                <a:sym typeface="Calibri Light" panose="020F0302020204030204" charset="0"/>
              </a:rPr>
              <a:t>2</a:t>
            </a:r>
            <a:endParaRPr lang="zh-CN" altLang="en-US" sz="1350" dirty="0">
              <a:solidFill>
                <a:schemeClr val="bg1"/>
              </a:solidFill>
              <a:latin typeface="Calibri Light" panose="020F0302020204030204" charset="0"/>
              <a:ea typeface="宋体" panose="02010600030101010101" pitchFamily="2" charset="-122"/>
              <a:sym typeface="Calibri Light" panose="020F0302020204030204" charset="0"/>
            </a:endParaRPr>
          </a:p>
        </p:txBody>
      </p:sp>
      <p:sp>
        <p:nvSpPr>
          <p:cNvPr id="18450" name="文本框 44"/>
          <p:cNvSpPr/>
          <p:nvPr/>
        </p:nvSpPr>
        <p:spPr>
          <a:xfrm>
            <a:off x="4799410" y="2169134"/>
            <a:ext cx="269875" cy="299085"/>
          </a:xfrm>
          <a:prstGeom prst="rect">
            <a:avLst/>
          </a:prstGeom>
          <a:noFill/>
          <a:ln w="9525">
            <a:noFill/>
          </a:ln>
        </p:spPr>
        <p:txBody>
          <a:bodyPr wrap="square" anchor="t">
            <a:spAutoFit/>
          </a:bodyPr>
          <a:lstStyle/>
          <a:p>
            <a:pPr lvl="0"/>
            <a:r>
              <a:rPr lang="en-US" altLang="x-none" sz="1350" dirty="0">
                <a:solidFill>
                  <a:schemeClr val="bg1"/>
                </a:solidFill>
                <a:latin typeface="Calibri Light" panose="020F0302020204030204" charset="0"/>
                <a:ea typeface="宋体" panose="02010600030101010101" pitchFamily="2" charset="-122"/>
                <a:sym typeface="Calibri Light" panose="020F0302020204030204" charset="0"/>
              </a:rPr>
              <a:t>3</a:t>
            </a:r>
            <a:endParaRPr lang="zh-CN" altLang="en-US" sz="1350" dirty="0">
              <a:solidFill>
                <a:schemeClr val="bg1"/>
              </a:solidFill>
              <a:latin typeface="Calibri Light" panose="020F0302020204030204" charset="0"/>
              <a:ea typeface="宋体" panose="02010600030101010101" pitchFamily="2" charset="-122"/>
              <a:sym typeface="Calibri Light" panose="020F0302020204030204" charset="0"/>
            </a:endParaRPr>
          </a:p>
        </p:txBody>
      </p:sp>
      <p:sp>
        <p:nvSpPr>
          <p:cNvPr id="18451" name="文本框 45"/>
          <p:cNvSpPr/>
          <p:nvPr/>
        </p:nvSpPr>
        <p:spPr>
          <a:xfrm>
            <a:off x="4463654" y="2695390"/>
            <a:ext cx="269875" cy="299085"/>
          </a:xfrm>
          <a:prstGeom prst="rect">
            <a:avLst/>
          </a:prstGeom>
          <a:noFill/>
          <a:ln w="9525">
            <a:noFill/>
          </a:ln>
        </p:spPr>
        <p:txBody>
          <a:bodyPr wrap="none" anchor="t">
            <a:spAutoFit/>
          </a:bodyPr>
          <a:lstStyle/>
          <a:p>
            <a:pPr lvl="0"/>
            <a:r>
              <a:rPr lang="en-US" altLang="x-none" sz="1350" dirty="0">
                <a:solidFill>
                  <a:schemeClr val="bg1"/>
                </a:solidFill>
                <a:latin typeface="Calibri Light" panose="020F0302020204030204" charset="0"/>
                <a:ea typeface="宋体" panose="02010600030101010101" pitchFamily="2" charset="-122"/>
                <a:sym typeface="Calibri Light" panose="020F0302020204030204" charset="0"/>
              </a:rPr>
              <a:t>4</a:t>
            </a:r>
            <a:endParaRPr lang="zh-CN" altLang="en-US" sz="1350" dirty="0">
              <a:solidFill>
                <a:schemeClr val="bg1"/>
              </a:solidFill>
              <a:latin typeface="Calibri Light" panose="020F0302020204030204" charset="0"/>
              <a:ea typeface="宋体" panose="02010600030101010101" pitchFamily="2" charset="-122"/>
              <a:sym typeface="Calibri Light" panose="020F0302020204030204" charset="0"/>
            </a:endParaRPr>
          </a:p>
        </p:txBody>
      </p:sp>
      <p:sp>
        <p:nvSpPr>
          <p:cNvPr id="18452" name="文本框 46"/>
          <p:cNvSpPr/>
          <p:nvPr/>
        </p:nvSpPr>
        <p:spPr>
          <a:xfrm>
            <a:off x="4156711" y="1458331"/>
            <a:ext cx="868680" cy="517525"/>
          </a:xfrm>
          <a:prstGeom prst="rect">
            <a:avLst/>
          </a:prstGeom>
          <a:noFill/>
          <a:ln w="9525">
            <a:noFill/>
          </a:ln>
        </p:spPr>
        <p:txBody>
          <a:bodyPr wrap="none" anchor="t">
            <a:spAutoFit/>
          </a:bodyPr>
          <a:lstStyle/>
          <a:p>
            <a:pPr lvl="0" algn="ctr"/>
            <a:r>
              <a:rPr lang="en-US" altLang="x-none" sz="1350" dirty="0">
                <a:solidFill>
                  <a:srgbClr val="212121"/>
                </a:solidFill>
                <a:latin typeface="Calibri" panose="020F0502020204030204" charset="0"/>
                <a:ea typeface="微软雅黑" panose="020B0503020204020204" charset="-122"/>
                <a:sym typeface="Calibri" panose="020F0502020204030204" charset="0"/>
              </a:rPr>
              <a:t>单击此处</a:t>
            </a:r>
          </a:p>
          <a:p>
            <a:pPr lvl="0" algn="ctr"/>
            <a:r>
              <a:rPr lang="en-US" altLang="x-none" sz="1350" dirty="0">
                <a:solidFill>
                  <a:srgbClr val="212121"/>
                </a:solidFill>
                <a:latin typeface="Calibri" panose="020F0502020204030204" charset="0"/>
                <a:ea typeface="微软雅黑" panose="020B0503020204020204" charset="-122"/>
                <a:sym typeface="Calibri" panose="020F0502020204030204" charset="0"/>
              </a:rPr>
              <a:t>添加标题</a:t>
            </a:r>
          </a:p>
        </p:txBody>
      </p:sp>
      <p:sp>
        <p:nvSpPr>
          <p:cNvPr id="18453" name="文本框 47"/>
          <p:cNvSpPr/>
          <p:nvPr/>
        </p:nvSpPr>
        <p:spPr>
          <a:xfrm>
            <a:off x="3569137" y="2504890"/>
            <a:ext cx="868680" cy="517525"/>
          </a:xfrm>
          <a:prstGeom prst="rect">
            <a:avLst/>
          </a:prstGeom>
          <a:noFill/>
          <a:ln w="9525">
            <a:noFill/>
          </a:ln>
        </p:spPr>
        <p:txBody>
          <a:bodyPr wrap="none" anchor="t">
            <a:spAutoFit/>
          </a:bodyPr>
          <a:lstStyle/>
          <a:p>
            <a:pPr lvl="0" algn="ctr"/>
            <a:r>
              <a:rPr lang="en-US" altLang="x-none" sz="1350" dirty="0">
                <a:solidFill>
                  <a:schemeClr val="bg1"/>
                </a:solidFill>
                <a:latin typeface="Calibri" panose="020F0502020204030204" charset="0"/>
                <a:ea typeface="微软雅黑" panose="020B0503020204020204" charset="-122"/>
                <a:sym typeface="Calibri" panose="020F0502020204030204" charset="0"/>
              </a:rPr>
              <a:t>单击此处</a:t>
            </a:r>
          </a:p>
          <a:p>
            <a:pPr lvl="0" algn="ctr"/>
            <a:r>
              <a:rPr lang="en-US" altLang="x-none" sz="1350" dirty="0">
                <a:solidFill>
                  <a:schemeClr val="bg1"/>
                </a:solidFill>
                <a:latin typeface="Calibri" panose="020F0502020204030204" charset="0"/>
                <a:ea typeface="微软雅黑" panose="020B0503020204020204" charset="-122"/>
                <a:sym typeface="Calibri" panose="020F0502020204030204" charset="0"/>
              </a:rPr>
              <a:t>添加标题</a:t>
            </a:r>
          </a:p>
        </p:txBody>
      </p:sp>
      <p:sp>
        <p:nvSpPr>
          <p:cNvPr id="18454" name="文本框 48"/>
          <p:cNvSpPr/>
          <p:nvPr/>
        </p:nvSpPr>
        <p:spPr>
          <a:xfrm>
            <a:off x="4751864" y="2540450"/>
            <a:ext cx="868680" cy="517525"/>
          </a:xfrm>
          <a:prstGeom prst="rect">
            <a:avLst/>
          </a:prstGeom>
          <a:noFill/>
          <a:ln w="9525">
            <a:noFill/>
          </a:ln>
        </p:spPr>
        <p:txBody>
          <a:bodyPr wrap="none" anchor="t">
            <a:spAutoFit/>
          </a:bodyPr>
          <a:lstStyle/>
          <a:p>
            <a:pPr lvl="0" algn="ctr"/>
            <a:r>
              <a:rPr lang="en-US" altLang="x-none" sz="1350" dirty="0">
                <a:solidFill>
                  <a:schemeClr val="bg1"/>
                </a:solidFill>
                <a:latin typeface="Calibri" panose="020F0502020204030204" charset="0"/>
                <a:ea typeface="微软雅黑" panose="020B0503020204020204" charset="-122"/>
                <a:sym typeface="Calibri" panose="020F0502020204030204" charset="0"/>
              </a:rPr>
              <a:t>单击此处</a:t>
            </a:r>
          </a:p>
          <a:p>
            <a:pPr lvl="0" algn="ctr"/>
            <a:r>
              <a:rPr lang="en-US" altLang="x-none" sz="1350" dirty="0">
                <a:solidFill>
                  <a:schemeClr val="bg1"/>
                </a:solidFill>
                <a:latin typeface="Calibri" panose="020F0502020204030204" charset="0"/>
                <a:ea typeface="微软雅黑" panose="020B0503020204020204" charset="-122"/>
                <a:sym typeface="Calibri" panose="020F0502020204030204" charset="0"/>
              </a:rPr>
              <a:t>添加标题</a:t>
            </a:r>
          </a:p>
        </p:txBody>
      </p:sp>
      <p:sp>
        <p:nvSpPr>
          <p:cNvPr id="18455" name="弧形 49"/>
          <p:cNvSpPr/>
          <p:nvPr/>
        </p:nvSpPr>
        <p:spPr>
          <a:xfrm rot="2084330">
            <a:off x="4825604" y="2633478"/>
            <a:ext cx="1257300" cy="1257300"/>
          </a:xfrm>
          <a:custGeom>
            <a:avLst/>
            <a:gdLst/>
            <a:ahLst/>
            <a:cxnLst/>
            <a:rect l="0" t="0" r="0" b="0"/>
            <a:pathLst>
              <a:path w="2639" h="2639" stroke="0">
                <a:moveTo>
                  <a:pt x="1319" y="0"/>
                </a:moveTo>
                <a:cubicBezTo>
                  <a:pt x="2047" y="0"/>
                  <a:pt x="2638" y="591"/>
                  <a:pt x="2638" y="1319"/>
                </a:cubicBezTo>
                <a:lnTo>
                  <a:pt x="1319" y="1319"/>
                </a:lnTo>
                <a:close/>
              </a:path>
              <a:path w="2639" h="2639" fill="none">
                <a:moveTo>
                  <a:pt x="1319" y="0"/>
                </a:moveTo>
                <a:cubicBezTo>
                  <a:pt x="2047" y="0"/>
                  <a:pt x="2638" y="591"/>
                  <a:pt x="2638" y="1319"/>
                </a:cubicBezTo>
              </a:path>
            </a:pathLst>
          </a:custGeom>
          <a:noFill/>
          <a:ln w="6350" cap="flat" cmpd="sng">
            <a:solidFill>
              <a:srgbClr val="E40000"/>
            </a:solidFill>
            <a:prstDash val="dash"/>
            <a:bevel/>
            <a:headEnd type="none" w="med" len="med"/>
            <a:tailEnd type="none" w="med" len="med"/>
          </a:ln>
        </p:spPr>
        <p:txBody>
          <a:bodyPr/>
          <a:lstStyle/>
          <a:p>
            <a:endParaRPr lang="zh-CN" altLang="en-US" sz="1350"/>
          </a:p>
        </p:txBody>
      </p:sp>
      <p:sp>
        <p:nvSpPr>
          <p:cNvPr id="18456" name="弧形 50"/>
          <p:cNvSpPr/>
          <p:nvPr/>
        </p:nvSpPr>
        <p:spPr>
          <a:xfrm rot="-1579316">
            <a:off x="4795838" y="1359509"/>
            <a:ext cx="1257300" cy="1256110"/>
          </a:xfrm>
          <a:custGeom>
            <a:avLst/>
            <a:gdLst/>
            <a:ahLst/>
            <a:cxnLst/>
            <a:rect l="0" t="0" r="0" b="0"/>
            <a:pathLst>
              <a:path w="2639" h="2639" stroke="0">
                <a:moveTo>
                  <a:pt x="1319" y="0"/>
                </a:moveTo>
                <a:cubicBezTo>
                  <a:pt x="2047" y="0"/>
                  <a:pt x="2638" y="591"/>
                  <a:pt x="2638" y="1319"/>
                </a:cubicBezTo>
                <a:lnTo>
                  <a:pt x="1319" y="1319"/>
                </a:lnTo>
                <a:close/>
              </a:path>
              <a:path w="2639" h="2639" fill="none">
                <a:moveTo>
                  <a:pt x="1319" y="0"/>
                </a:moveTo>
                <a:cubicBezTo>
                  <a:pt x="2047" y="0"/>
                  <a:pt x="2638" y="591"/>
                  <a:pt x="2638" y="1319"/>
                </a:cubicBezTo>
              </a:path>
            </a:pathLst>
          </a:custGeom>
          <a:noFill/>
          <a:ln w="6350" cap="flat" cmpd="sng">
            <a:solidFill>
              <a:srgbClr val="E40000"/>
            </a:solidFill>
            <a:prstDash val="dash"/>
            <a:bevel/>
            <a:headEnd type="none" w="med" len="med"/>
            <a:tailEnd type="none" w="med" len="med"/>
          </a:ln>
        </p:spPr>
        <p:txBody>
          <a:bodyPr/>
          <a:lstStyle/>
          <a:p>
            <a:endParaRPr lang="zh-CN" altLang="en-US" sz="1350"/>
          </a:p>
        </p:txBody>
      </p:sp>
      <p:sp>
        <p:nvSpPr>
          <p:cNvPr id="18457" name="弧形 51"/>
          <p:cNvSpPr/>
          <p:nvPr/>
        </p:nvSpPr>
        <p:spPr>
          <a:xfrm rot="8538474">
            <a:off x="2447925" y="1986969"/>
            <a:ext cx="1257300" cy="1257300"/>
          </a:xfrm>
          <a:custGeom>
            <a:avLst/>
            <a:gdLst/>
            <a:ahLst/>
            <a:cxnLst/>
            <a:rect l="0" t="0" r="0" b="0"/>
            <a:pathLst>
              <a:path w="2639" h="2639" stroke="0">
                <a:moveTo>
                  <a:pt x="1319" y="0"/>
                </a:moveTo>
                <a:cubicBezTo>
                  <a:pt x="2047" y="0"/>
                  <a:pt x="2638" y="591"/>
                  <a:pt x="2638" y="1319"/>
                </a:cubicBezTo>
                <a:lnTo>
                  <a:pt x="1319" y="1319"/>
                </a:lnTo>
                <a:close/>
              </a:path>
              <a:path w="2639" h="2639" fill="none">
                <a:moveTo>
                  <a:pt x="1319" y="0"/>
                </a:moveTo>
                <a:cubicBezTo>
                  <a:pt x="2047" y="0"/>
                  <a:pt x="2638" y="591"/>
                  <a:pt x="2638" y="1319"/>
                </a:cubicBezTo>
              </a:path>
            </a:pathLst>
          </a:custGeom>
          <a:noFill/>
          <a:ln w="6350" cap="flat" cmpd="sng">
            <a:solidFill>
              <a:srgbClr val="E40000"/>
            </a:solidFill>
            <a:prstDash val="dash"/>
            <a:bevel/>
            <a:headEnd type="none" w="med" len="med"/>
            <a:tailEnd type="none" w="med" len="med"/>
          </a:ln>
        </p:spPr>
        <p:txBody>
          <a:bodyPr/>
          <a:lstStyle/>
          <a:p>
            <a:endParaRPr lang="zh-CN" altLang="en-US" sz="1350"/>
          </a:p>
        </p:txBody>
      </p:sp>
      <p:sp>
        <p:nvSpPr>
          <p:cNvPr id="18458" name="圆角矩形 53"/>
          <p:cNvSpPr/>
          <p:nvPr/>
        </p:nvSpPr>
        <p:spPr>
          <a:xfrm>
            <a:off x="4348163" y="3602646"/>
            <a:ext cx="2313385" cy="716756"/>
          </a:xfrm>
          <a:prstGeom prst="roundRect">
            <a:avLst>
              <a:gd name="adj" fmla="val 16667"/>
            </a:avLst>
          </a:prstGeom>
          <a:noFill/>
          <a:ln w="12700" cap="flat" cmpd="sng">
            <a:solidFill>
              <a:srgbClr val="E40000"/>
            </a:solidFill>
            <a:prstDash val="solid"/>
            <a:bevel/>
            <a:headEnd type="none" w="med" len="med"/>
            <a:tailEnd type="none" w="med" len="med"/>
          </a:ln>
        </p:spPr>
        <p:txBody>
          <a:bodyPr anchor="ctr"/>
          <a:lstStyle/>
          <a:p>
            <a:pPr lvl="0" algn="ctr"/>
            <a:endParaRPr sz="1350">
              <a:solidFill>
                <a:srgbClr val="FFFFFF"/>
              </a:solidFill>
              <a:ea typeface="宋体" panose="02010600030101010101" pitchFamily="2" charset="-122"/>
            </a:endParaRPr>
          </a:p>
        </p:txBody>
      </p:sp>
      <p:sp>
        <p:nvSpPr>
          <p:cNvPr id="18459" name="圆角矩形 54"/>
          <p:cNvSpPr/>
          <p:nvPr/>
        </p:nvSpPr>
        <p:spPr>
          <a:xfrm>
            <a:off x="5772150" y="1783371"/>
            <a:ext cx="2313385" cy="716756"/>
          </a:xfrm>
          <a:prstGeom prst="roundRect">
            <a:avLst>
              <a:gd name="adj" fmla="val 16667"/>
            </a:avLst>
          </a:prstGeom>
          <a:noFill/>
          <a:ln w="12700" cap="flat" cmpd="sng">
            <a:solidFill>
              <a:srgbClr val="BFBFBF"/>
            </a:solidFill>
            <a:prstDash val="solid"/>
            <a:bevel/>
            <a:headEnd type="none" w="med" len="med"/>
            <a:tailEnd type="none" w="med" len="med"/>
          </a:ln>
        </p:spPr>
        <p:txBody>
          <a:bodyPr anchor="ctr"/>
          <a:lstStyle/>
          <a:p>
            <a:pPr lvl="0" algn="ctr"/>
            <a:endParaRPr sz="1350">
              <a:solidFill>
                <a:srgbClr val="FFFFFF"/>
              </a:solidFill>
              <a:ea typeface="宋体" panose="02010600030101010101" pitchFamily="2" charset="-122"/>
            </a:endParaRPr>
          </a:p>
        </p:txBody>
      </p:sp>
      <p:sp>
        <p:nvSpPr>
          <p:cNvPr id="69"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3</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grpSp>
        <p:nvGrpSpPr>
          <p:cNvPr id="8" name="组合 7"/>
          <p:cNvGrpSpPr/>
          <p:nvPr/>
        </p:nvGrpSpPr>
        <p:grpSpPr>
          <a:xfrm>
            <a:off x="1544738" y="2082646"/>
            <a:ext cx="872729" cy="1310879"/>
            <a:chOff x="2052030" y="3002321"/>
            <a:chExt cx="1163638" cy="1747838"/>
          </a:xfrm>
          <a:effectLst>
            <a:outerShdw blurRad="50800" dist="38100" dir="2700000" algn="tl" rotWithShape="0">
              <a:prstClr val="black">
                <a:alpha val="40000"/>
              </a:prstClr>
            </a:outerShdw>
          </a:effectLst>
        </p:grpSpPr>
        <p:sp>
          <p:nvSpPr>
            <p:cNvPr id="2" name="任意多边形 1"/>
            <p:cNvSpPr/>
            <p:nvPr/>
          </p:nvSpPr>
          <p:spPr>
            <a:xfrm rot="12966304">
              <a:off x="2052030" y="3718284"/>
              <a:ext cx="1163638" cy="1031875"/>
            </a:xfrm>
            <a:custGeom>
              <a:avLst/>
              <a:gdLst>
                <a:gd name="connsiteX0" fmla="*/ 1052874 w 1164173"/>
                <a:gd name="connsiteY0" fmla="*/ 962340 h 1031654"/>
                <a:gd name="connsiteX1" fmla="*/ 1069057 w 1164173"/>
                <a:gd name="connsiteY1" fmla="*/ 858943 h 1031654"/>
                <a:gd name="connsiteX2" fmla="*/ 965659 w 1164173"/>
                <a:gd name="connsiteY2" fmla="*/ 842761 h 1031654"/>
                <a:gd name="connsiteX3" fmla="*/ 949477 w 1164173"/>
                <a:gd name="connsiteY3" fmla="*/ 946158 h 1031654"/>
                <a:gd name="connsiteX4" fmla="*/ 1052874 w 1164173"/>
                <a:gd name="connsiteY4" fmla="*/ 962340 h 1031654"/>
                <a:gd name="connsiteX5" fmla="*/ 1135899 w 1164173"/>
                <a:gd name="connsiteY5" fmla="*/ 1003380 h 1031654"/>
                <a:gd name="connsiteX6" fmla="*/ 1067640 w 1164173"/>
                <a:gd name="connsiteY6" fmla="*/ 1031654 h 1031654"/>
                <a:gd name="connsiteX7" fmla="*/ 102307 w 1164173"/>
                <a:gd name="connsiteY7" fmla="*/ 1031654 h 1031654"/>
                <a:gd name="connsiteX8" fmla="*/ 64732 w 1164173"/>
                <a:gd name="connsiteY8" fmla="*/ 1024068 h 1031654"/>
                <a:gd name="connsiteX9" fmla="*/ 59198 w 1164173"/>
                <a:gd name="connsiteY9" fmla="*/ 1020337 h 1031654"/>
                <a:gd name="connsiteX10" fmla="*/ 48283 w 1164173"/>
                <a:gd name="connsiteY10" fmla="*/ 1015422 h 1031654"/>
                <a:gd name="connsiteX11" fmla="*/ 36524 w 1164173"/>
                <a:gd name="connsiteY11" fmla="*/ 1005050 h 1031654"/>
                <a:gd name="connsiteX12" fmla="*/ 34048 w 1164173"/>
                <a:gd name="connsiteY12" fmla="*/ 1003380 h 1031654"/>
                <a:gd name="connsiteX13" fmla="*/ 33191 w 1164173"/>
                <a:gd name="connsiteY13" fmla="*/ 1002110 h 1031654"/>
                <a:gd name="connsiteX14" fmla="*/ 19535 w 1164173"/>
                <a:gd name="connsiteY14" fmla="*/ 990064 h 1031654"/>
                <a:gd name="connsiteX15" fmla="*/ 12949 w 1164173"/>
                <a:gd name="connsiteY15" fmla="*/ 883555 h 1031654"/>
                <a:gd name="connsiteX16" fmla="*/ 495615 w 1164173"/>
                <a:gd name="connsiteY16" fmla="*/ 47552 h 1031654"/>
                <a:gd name="connsiteX17" fmla="*/ 520972 w 1164173"/>
                <a:gd name="connsiteY17" fmla="*/ 18805 h 1031654"/>
                <a:gd name="connsiteX18" fmla="*/ 534039 w 1164173"/>
                <a:gd name="connsiteY18" fmla="*/ 12428 h 1031654"/>
                <a:gd name="connsiteX19" fmla="*/ 534278 w 1164173"/>
                <a:gd name="connsiteY19" fmla="*/ 12218 h 1031654"/>
                <a:gd name="connsiteX20" fmla="*/ 536772 w 1164173"/>
                <a:gd name="connsiteY20" fmla="*/ 11095 h 1031654"/>
                <a:gd name="connsiteX21" fmla="*/ 554231 w 1164173"/>
                <a:gd name="connsiteY21" fmla="*/ 2574 h 1031654"/>
                <a:gd name="connsiteX22" fmla="*/ 561466 w 1164173"/>
                <a:gd name="connsiteY22" fmla="*/ 2070 h 1031654"/>
                <a:gd name="connsiteX23" fmla="*/ 570612 w 1164173"/>
                <a:gd name="connsiteY23" fmla="*/ 0 h 1031654"/>
                <a:gd name="connsiteX24" fmla="*/ 580884 w 1164173"/>
                <a:gd name="connsiteY24" fmla="*/ 716 h 1031654"/>
                <a:gd name="connsiteX25" fmla="*/ 591149 w 1164173"/>
                <a:gd name="connsiteY25" fmla="*/ 1 h 1031654"/>
                <a:gd name="connsiteX26" fmla="*/ 600288 w 1164173"/>
                <a:gd name="connsiteY26" fmla="*/ 2070 h 1031654"/>
                <a:gd name="connsiteX27" fmla="*/ 607528 w 1164173"/>
                <a:gd name="connsiteY27" fmla="*/ 2574 h 1031654"/>
                <a:gd name="connsiteX28" fmla="*/ 625016 w 1164173"/>
                <a:gd name="connsiteY28" fmla="*/ 11107 h 1031654"/>
                <a:gd name="connsiteX29" fmla="*/ 627483 w 1164173"/>
                <a:gd name="connsiteY29" fmla="*/ 12218 h 1031654"/>
                <a:gd name="connsiteX30" fmla="*/ 627718 w 1164173"/>
                <a:gd name="connsiteY30" fmla="*/ 12426 h 1031654"/>
                <a:gd name="connsiteX31" fmla="*/ 640787 w 1164173"/>
                <a:gd name="connsiteY31" fmla="*/ 18804 h 1031654"/>
                <a:gd name="connsiteX32" fmla="*/ 666144 w 1164173"/>
                <a:gd name="connsiteY32" fmla="*/ 47552 h 1031654"/>
                <a:gd name="connsiteX33" fmla="*/ 1148811 w 1164173"/>
                <a:gd name="connsiteY33" fmla="*/ 883554 h 1031654"/>
                <a:gd name="connsiteX34" fmla="*/ 1150460 w 1164173"/>
                <a:gd name="connsiteY34" fmla="*/ 888458 h 1031654"/>
                <a:gd name="connsiteX35" fmla="*/ 1156587 w 1164173"/>
                <a:gd name="connsiteY35" fmla="*/ 897546 h 1031654"/>
                <a:gd name="connsiteX36" fmla="*/ 1164173 w 1164173"/>
                <a:gd name="connsiteY36" fmla="*/ 935121 h 1031654"/>
                <a:gd name="connsiteX37" fmla="*/ 1135899 w 1164173"/>
                <a:gd name="connsiteY37" fmla="*/ 1003380 h 103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164173" h="1031654">
                  <a:moveTo>
                    <a:pt x="1052874" y="962340"/>
                  </a:moveTo>
                  <a:cubicBezTo>
                    <a:pt x="1085896" y="938256"/>
                    <a:pt x="1093141" y="891964"/>
                    <a:pt x="1069057" y="858943"/>
                  </a:cubicBezTo>
                  <a:cubicBezTo>
                    <a:pt x="1044973" y="825922"/>
                    <a:pt x="998680" y="818677"/>
                    <a:pt x="965659" y="842761"/>
                  </a:cubicBezTo>
                  <a:cubicBezTo>
                    <a:pt x="932638" y="866845"/>
                    <a:pt x="925393" y="913137"/>
                    <a:pt x="949477" y="946158"/>
                  </a:cubicBezTo>
                  <a:cubicBezTo>
                    <a:pt x="973561" y="979179"/>
                    <a:pt x="1019853" y="986424"/>
                    <a:pt x="1052874" y="962340"/>
                  </a:cubicBezTo>
                  <a:close/>
                  <a:moveTo>
                    <a:pt x="1135899" y="1003380"/>
                  </a:moveTo>
                  <a:cubicBezTo>
                    <a:pt x="1118430" y="1020849"/>
                    <a:pt x="1094297" y="1031654"/>
                    <a:pt x="1067640" y="1031654"/>
                  </a:cubicBezTo>
                  <a:lnTo>
                    <a:pt x="102307" y="1031654"/>
                  </a:lnTo>
                  <a:cubicBezTo>
                    <a:pt x="88978" y="1031654"/>
                    <a:pt x="76281" y="1028953"/>
                    <a:pt x="64732" y="1024068"/>
                  </a:cubicBezTo>
                  <a:lnTo>
                    <a:pt x="59198" y="1020337"/>
                  </a:lnTo>
                  <a:lnTo>
                    <a:pt x="48283" y="1015422"/>
                  </a:lnTo>
                  <a:lnTo>
                    <a:pt x="36524" y="1005050"/>
                  </a:lnTo>
                  <a:lnTo>
                    <a:pt x="34048" y="1003380"/>
                  </a:lnTo>
                  <a:lnTo>
                    <a:pt x="33191" y="1002110"/>
                  </a:lnTo>
                  <a:lnTo>
                    <a:pt x="19535" y="990064"/>
                  </a:lnTo>
                  <a:cubicBezTo>
                    <a:pt x="-3144" y="960050"/>
                    <a:pt x="-7044" y="918183"/>
                    <a:pt x="12949" y="883555"/>
                  </a:cubicBezTo>
                  <a:lnTo>
                    <a:pt x="495615" y="47552"/>
                  </a:lnTo>
                  <a:cubicBezTo>
                    <a:pt x="502280" y="36009"/>
                    <a:pt x="510968" y="26364"/>
                    <a:pt x="520972" y="18805"/>
                  </a:cubicBezTo>
                  <a:lnTo>
                    <a:pt x="534039" y="12428"/>
                  </a:lnTo>
                  <a:lnTo>
                    <a:pt x="534278" y="12218"/>
                  </a:lnTo>
                  <a:lnTo>
                    <a:pt x="536772" y="11095"/>
                  </a:lnTo>
                  <a:lnTo>
                    <a:pt x="554231" y="2574"/>
                  </a:lnTo>
                  <a:lnTo>
                    <a:pt x="561466" y="2070"/>
                  </a:lnTo>
                  <a:lnTo>
                    <a:pt x="570612" y="0"/>
                  </a:lnTo>
                  <a:lnTo>
                    <a:pt x="580884" y="716"/>
                  </a:lnTo>
                  <a:lnTo>
                    <a:pt x="591149" y="1"/>
                  </a:lnTo>
                  <a:lnTo>
                    <a:pt x="600288" y="2070"/>
                  </a:lnTo>
                  <a:lnTo>
                    <a:pt x="607528" y="2574"/>
                  </a:lnTo>
                  <a:lnTo>
                    <a:pt x="625016" y="11107"/>
                  </a:lnTo>
                  <a:lnTo>
                    <a:pt x="627483" y="12218"/>
                  </a:lnTo>
                  <a:lnTo>
                    <a:pt x="627718" y="12426"/>
                  </a:lnTo>
                  <a:lnTo>
                    <a:pt x="640787" y="18804"/>
                  </a:lnTo>
                  <a:cubicBezTo>
                    <a:pt x="650792" y="26363"/>
                    <a:pt x="659480" y="36009"/>
                    <a:pt x="666144" y="47552"/>
                  </a:cubicBezTo>
                  <a:lnTo>
                    <a:pt x="1148811" y="883554"/>
                  </a:lnTo>
                  <a:lnTo>
                    <a:pt x="1150460" y="888458"/>
                  </a:lnTo>
                  <a:lnTo>
                    <a:pt x="1156587" y="897546"/>
                  </a:lnTo>
                  <a:cubicBezTo>
                    <a:pt x="1161472" y="909095"/>
                    <a:pt x="1164173" y="921792"/>
                    <a:pt x="1164173" y="935121"/>
                  </a:cubicBezTo>
                  <a:cubicBezTo>
                    <a:pt x="1164173" y="961778"/>
                    <a:pt x="1153368" y="985911"/>
                    <a:pt x="1135899" y="1003380"/>
                  </a:cubicBezTo>
                  <a:close/>
                </a:path>
              </a:pathLst>
            </a:cu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cxnSp>
          <p:nvCxnSpPr>
            <p:cNvPr id="13" name="直接箭头连接符 12"/>
            <p:cNvCxnSpPr/>
            <p:nvPr/>
          </p:nvCxnSpPr>
          <p:spPr>
            <a:xfrm flipV="1">
              <a:off x="2494943" y="3002321"/>
              <a:ext cx="0" cy="504825"/>
            </a:xfrm>
            <a:prstGeom prst="straightConnector1">
              <a:avLst/>
            </a:prstGeom>
            <a:ln>
              <a:solidFill>
                <a:srgbClr val="E40000"/>
              </a:solidFill>
              <a:tailEnd type="triangle"/>
            </a:ln>
          </p:spPr>
          <p:style>
            <a:lnRef idx="1">
              <a:schemeClr val="accent1"/>
            </a:lnRef>
            <a:fillRef idx="0">
              <a:schemeClr val="accent1"/>
            </a:fillRef>
            <a:effectRef idx="0">
              <a:schemeClr val="accent1"/>
            </a:effectRef>
            <a:fontRef idx="minor">
              <a:schemeClr val="tx1"/>
            </a:fontRef>
          </p:style>
        </p:cxnSp>
        <p:sp>
          <p:nvSpPr>
            <p:cNvPr id="3" name="文本框 5"/>
            <p:cNvSpPr txBox="1">
              <a:spLocks noChangeArrowheads="1"/>
            </p:cNvSpPr>
            <p:nvPr/>
          </p:nvSpPr>
          <p:spPr bwMode="auto">
            <a:xfrm>
              <a:off x="2531455" y="3975459"/>
              <a:ext cx="469053" cy="365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1200">
                  <a:solidFill>
                    <a:schemeClr val="bg1"/>
                  </a:solidFill>
                  <a:latin typeface="+mj-ea"/>
                  <a:ea typeface="+mj-ea"/>
                </a:rPr>
                <a:t>01</a:t>
              </a:r>
              <a:endParaRPr lang="zh-CN" altLang="en-US" sz="1200">
                <a:solidFill>
                  <a:schemeClr val="bg1"/>
                </a:solidFill>
                <a:latin typeface="+mj-ea"/>
                <a:ea typeface="+mj-ea"/>
              </a:endParaRPr>
            </a:p>
          </p:txBody>
        </p:sp>
      </p:grpSp>
      <p:grpSp>
        <p:nvGrpSpPr>
          <p:cNvPr id="9" name="组合 8"/>
          <p:cNvGrpSpPr/>
          <p:nvPr/>
        </p:nvGrpSpPr>
        <p:grpSpPr>
          <a:xfrm>
            <a:off x="2896097" y="2331487"/>
            <a:ext cx="1009650" cy="1479947"/>
            <a:chOff x="3853843" y="3334109"/>
            <a:chExt cx="1346200" cy="1973262"/>
          </a:xfrm>
          <a:effectLst>
            <a:outerShdw blurRad="50800" dist="38100" dir="2700000" algn="tl" rotWithShape="0">
              <a:prstClr val="black">
                <a:alpha val="40000"/>
              </a:prstClr>
            </a:outerShdw>
          </a:effectLst>
        </p:grpSpPr>
        <p:sp>
          <p:nvSpPr>
            <p:cNvPr id="4" name="任意多边形 3"/>
            <p:cNvSpPr/>
            <p:nvPr/>
          </p:nvSpPr>
          <p:spPr>
            <a:xfrm>
              <a:off x="3853843" y="3334109"/>
              <a:ext cx="1346200" cy="1446212"/>
            </a:xfrm>
            <a:custGeom>
              <a:avLst/>
              <a:gdLst>
                <a:gd name="connsiteX0" fmla="*/ 170487 w 1345719"/>
                <a:gd name="connsiteY0" fmla="*/ 1152570 h 1446325"/>
                <a:gd name="connsiteX1" fmla="*/ 75237 w 1345719"/>
                <a:gd name="connsiteY1" fmla="*/ 1245439 h 1446325"/>
                <a:gd name="connsiteX2" fmla="*/ 170487 w 1345719"/>
                <a:gd name="connsiteY2" fmla="*/ 1338308 h 1446325"/>
                <a:gd name="connsiteX3" fmla="*/ 265737 w 1345719"/>
                <a:gd name="connsiteY3" fmla="*/ 1245439 h 1446325"/>
                <a:gd name="connsiteX4" fmla="*/ 170487 w 1345719"/>
                <a:gd name="connsiteY4" fmla="*/ 1152570 h 1446325"/>
                <a:gd name="connsiteX5" fmla="*/ 229941 w 1345719"/>
                <a:gd name="connsiteY5" fmla="*/ 1457 h 1446325"/>
                <a:gd name="connsiteX6" fmla="*/ 319553 w 1345719"/>
                <a:gd name="connsiteY6" fmla="*/ 23145 h 1446325"/>
                <a:gd name="connsiteX7" fmla="*/ 1292832 w 1345719"/>
                <a:gd name="connsiteY7" fmla="*/ 733005 h 1446325"/>
                <a:gd name="connsiteX8" fmla="*/ 1325137 w 1345719"/>
                <a:gd name="connsiteY8" fmla="*/ 768284 h 1446325"/>
                <a:gd name="connsiteX9" fmla="*/ 1327973 w 1345719"/>
                <a:gd name="connsiteY9" fmla="*/ 776116 h 1446325"/>
                <a:gd name="connsiteX10" fmla="*/ 1335364 w 1345719"/>
                <a:gd name="connsiteY10" fmla="*/ 789097 h 1446325"/>
                <a:gd name="connsiteX11" fmla="*/ 1339593 w 1345719"/>
                <a:gd name="connsiteY11" fmla="*/ 808201 h 1446325"/>
                <a:gd name="connsiteX12" fmla="*/ 1340862 w 1345719"/>
                <a:gd name="connsiteY12" fmla="*/ 811706 h 1446325"/>
                <a:gd name="connsiteX13" fmla="*/ 1340792 w 1345719"/>
                <a:gd name="connsiteY13" fmla="*/ 813617 h 1446325"/>
                <a:gd name="connsiteX14" fmla="*/ 1345702 w 1345719"/>
                <a:gd name="connsiteY14" fmla="*/ 835803 h 1446325"/>
                <a:gd name="connsiteX15" fmla="*/ 1274021 w 1345719"/>
                <a:gd name="connsiteY15" fmla="*/ 948033 h 1446325"/>
                <a:gd name="connsiteX16" fmla="*/ 172626 w 1345719"/>
                <a:gd name="connsiteY16" fmla="*/ 1435987 h 1446325"/>
                <a:gd name="connsiteX17" fmla="*/ 125921 w 1345719"/>
                <a:gd name="connsiteY17" fmla="*/ 1446325 h 1446325"/>
                <a:gd name="connsiteX18" fmla="*/ 108057 w 1345719"/>
                <a:gd name="connsiteY18" fmla="*/ 1443146 h 1446325"/>
                <a:gd name="connsiteX19" fmla="*/ 107662 w 1345719"/>
                <a:gd name="connsiteY19" fmla="*/ 1443182 h 1446325"/>
                <a:gd name="connsiteX20" fmla="*/ 104321 w 1345719"/>
                <a:gd name="connsiteY20" fmla="*/ 1442479 h 1446325"/>
                <a:gd name="connsiteX21" fmla="*/ 80452 w 1345719"/>
                <a:gd name="connsiteY21" fmla="*/ 1438232 h 1446325"/>
                <a:gd name="connsiteX22" fmla="*/ 72788 w 1345719"/>
                <a:gd name="connsiteY22" fmla="*/ 1433421 h 1446325"/>
                <a:gd name="connsiteX23" fmla="*/ 62044 w 1345719"/>
                <a:gd name="connsiteY23" fmla="*/ 1428782 h 1446325"/>
                <a:gd name="connsiteX24" fmla="*/ 52214 w 1345719"/>
                <a:gd name="connsiteY24" fmla="*/ 1420507 h 1446325"/>
                <a:gd name="connsiteX25" fmla="*/ 41338 w 1345719"/>
                <a:gd name="connsiteY25" fmla="*/ 1413679 h 1446325"/>
                <a:gd name="connsiteX26" fmla="*/ 33645 w 1345719"/>
                <a:gd name="connsiteY26" fmla="*/ 1404872 h 1446325"/>
                <a:gd name="connsiteX27" fmla="*/ 26716 w 1345719"/>
                <a:gd name="connsiteY27" fmla="*/ 1399040 h 1446325"/>
                <a:gd name="connsiteX28" fmla="*/ 15359 w 1345719"/>
                <a:gd name="connsiteY28" fmla="*/ 1377578 h 1446325"/>
                <a:gd name="connsiteX29" fmla="*/ 13689 w 1345719"/>
                <a:gd name="connsiteY29" fmla="*/ 1374643 h 1446325"/>
                <a:gd name="connsiteX30" fmla="*/ 13605 w 1345719"/>
                <a:gd name="connsiteY30" fmla="*/ 1374261 h 1446325"/>
                <a:gd name="connsiteX31" fmla="*/ 5119 w 1345719"/>
                <a:gd name="connsiteY31" fmla="*/ 1358219 h 1446325"/>
                <a:gd name="connsiteX32" fmla="*/ 693 w 1345719"/>
                <a:gd name="connsiteY32" fmla="*/ 1310588 h 1446325"/>
                <a:gd name="connsiteX33" fmla="*/ 25982 w 1345719"/>
                <a:gd name="connsiteY33" fmla="*/ 1074146 h 1446325"/>
                <a:gd name="connsiteX34" fmla="*/ 332057 w 1345719"/>
                <a:gd name="connsiteY34" fmla="*/ 938546 h 1446325"/>
                <a:gd name="connsiteX35" fmla="*/ 389498 w 1345719"/>
                <a:gd name="connsiteY35" fmla="*/ 848612 h 1446325"/>
                <a:gd name="connsiteX36" fmla="*/ 385563 w 1345719"/>
                <a:gd name="connsiteY36" fmla="*/ 830832 h 1446325"/>
                <a:gd name="connsiteX37" fmla="*/ 385619 w 1345719"/>
                <a:gd name="connsiteY37" fmla="*/ 829301 h 1446325"/>
                <a:gd name="connsiteX38" fmla="*/ 384602 w 1345719"/>
                <a:gd name="connsiteY38" fmla="*/ 826493 h 1446325"/>
                <a:gd name="connsiteX39" fmla="*/ 381214 w 1345719"/>
                <a:gd name="connsiteY39" fmla="*/ 811184 h 1446325"/>
                <a:gd name="connsiteX40" fmla="*/ 375291 w 1345719"/>
                <a:gd name="connsiteY40" fmla="*/ 800781 h 1446325"/>
                <a:gd name="connsiteX41" fmla="*/ 373019 w 1345719"/>
                <a:gd name="connsiteY41" fmla="*/ 794506 h 1446325"/>
                <a:gd name="connsiteX42" fmla="*/ 347131 w 1345719"/>
                <a:gd name="connsiteY42" fmla="*/ 766235 h 1446325"/>
                <a:gd name="connsiteX43" fmla="*/ 79772 w 1345719"/>
                <a:gd name="connsiteY43" fmla="*/ 571237 h 1446325"/>
                <a:gd name="connsiteX44" fmla="*/ 128808 w 1345719"/>
                <a:gd name="connsiteY44" fmla="*/ 112775 h 1446325"/>
                <a:gd name="connsiteX45" fmla="*/ 130751 w 1345719"/>
                <a:gd name="connsiteY45" fmla="*/ 106618 h 1446325"/>
                <a:gd name="connsiteX46" fmla="*/ 131257 w 1345719"/>
                <a:gd name="connsiteY46" fmla="*/ 92950 h 1446325"/>
                <a:gd name="connsiteX47" fmla="*/ 151240 w 1345719"/>
                <a:gd name="connsiteY47" fmla="*/ 49487 h 1446325"/>
                <a:gd name="connsiteX48" fmla="*/ 229941 w 1345719"/>
                <a:gd name="connsiteY48" fmla="*/ 1457 h 144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345719" h="1446325">
                  <a:moveTo>
                    <a:pt x="170487" y="1152570"/>
                  </a:moveTo>
                  <a:cubicBezTo>
                    <a:pt x="117882" y="1152570"/>
                    <a:pt x="75237" y="1194149"/>
                    <a:pt x="75237" y="1245439"/>
                  </a:cubicBezTo>
                  <a:cubicBezTo>
                    <a:pt x="75237" y="1296729"/>
                    <a:pt x="117882" y="1338308"/>
                    <a:pt x="170487" y="1338308"/>
                  </a:cubicBezTo>
                  <a:cubicBezTo>
                    <a:pt x="223092" y="1338308"/>
                    <a:pt x="265737" y="1296729"/>
                    <a:pt x="265737" y="1245439"/>
                  </a:cubicBezTo>
                  <a:cubicBezTo>
                    <a:pt x="265737" y="1194149"/>
                    <a:pt x="223092" y="1152570"/>
                    <a:pt x="170487" y="1152570"/>
                  </a:cubicBezTo>
                  <a:close/>
                  <a:moveTo>
                    <a:pt x="229941" y="1457"/>
                  </a:moveTo>
                  <a:cubicBezTo>
                    <a:pt x="260400" y="-3310"/>
                    <a:pt x="292677" y="3543"/>
                    <a:pt x="319553" y="23145"/>
                  </a:cubicBezTo>
                  <a:lnTo>
                    <a:pt x="1292832" y="733005"/>
                  </a:lnTo>
                  <a:cubicBezTo>
                    <a:pt x="1306271" y="742807"/>
                    <a:pt x="1317086" y="754866"/>
                    <a:pt x="1325137" y="768284"/>
                  </a:cubicBezTo>
                  <a:lnTo>
                    <a:pt x="1327973" y="776116"/>
                  </a:lnTo>
                  <a:lnTo>
                    <a:pt x="1335364" y="789097"/>
                  </a:lnTo>
                  <a:lnTo>
                    <a:pt x="1339593" y="808201"/>
                  </a:lnTo>
                  <a:lnTo>
                    <a:pt x="1340862" y="811706"/>
                  </a:lnTo>
                  <a:lnTo>
                    <a:pt x="1340792" y="813617"/>
                  </a:lnTo>
                  <a:lnTo>
                    <a:pt x="1345702" y="835803"/>
                  </a:lnTo>
                  <a:cubicBezTo>
                    <a:pt x="1346497" y="882742"/>
                    <a:pt x="1319642" y="927821"/>
                    <a:pt x="1274021" y="948033"/>
                  </a:cubicBezTo>
                  <a:lnTo>
                    <a:pt x="172626" y="1435987"/>
                  </a:lnTo>
                  <a:cubicBezTo>
                    <a:pt x="157418" y="1442724"/>
                    <a:pt x="141565" y="1446060"/>
                    <a:pt x="125921" y="1446325"/>
                  </a:cubicBezTo>
                  <a:lnTo>
                    <a:pt x="108057" y="1443146"/>
                  </a:lnTo>
                  <a:lnTo>
                    <a:pt x="107662" y="1443182"/>
                  </a:lnTo>
                  <a:lnTo>
                    <a:pt x="104321" y="1442479"/>
                  </a:lnTo>
                  <a:lnTo>
                    <a:pt x="80452" y="1438232"/>
                  </a:lnTo>
                  <a:lnTo>
                    <a:pt x="72788" y="1433421"/>
                  </a:lnTo>
                  <a:lnTo>
                    <a:pt x="62044" y="1428782"/>
                  </a:lnTo>
                  <a:lnTo>
                    <a:pt x="52214" y="1420507"/>
                  </a:lnTo>
                  <a:lnTo>
                    <a:pt x="41338" y="1413679"/>
                  </a:lnTo>
                  <a:lnTo>
                    <a:pt x="33645" y="1404872"/>
                  </a:lnTo>
                  <a:lnTo>
                    <a:pt x="26716" y="1399040"/>
                  </a:lnTo>
                  <a:lnTo>
                    <a:pt x="15359" y="1377578"/>
                  </a:lnTo>
                  <a:lnTo>
                    <a:pt x="13689" y="1374643"/>
                  </a:lnTo>
                  <a:lnTo>
                    <a:pt x="13605" y="1374261"/>
                  </a:lnTo>
                  <a:lnTo>
                    <a:pt x="5119" y="1358219"/>
                  </a:lnTo>
                  <a:cubicBezTo>
                    <a:pt x="590" y="1343241"/>
                    <a:pt x="-1076" y="1327127"/>
                    <a:pt x="693" y="1310588"/>
                  </a:cubicBezTo>
                  <a:lnTo>
                    <a:pt x="25982" y="1074146"/>
                  </a:lnTo>
                  <a:lnTo>
                    <a:pt x="332057" y="938546"/>
                  </a:lnTo>
                  <a:cubicBezTo>
                    <a:pt x="368615" y="922349"/>
                    <a:pt x="390135" y="886225"/>
                    <a:pt x="389498" y="848612"/>
                  </a:cubicBezTo>
                  <a:lnTo>
                    <a:pt x="385563" y="830832"/>
                  </a:lnTo>
                  <a:lnTo>
                    <a:pt x="385619" y="829301"/>
                  </a:lnTo>
                  <a:lnTo>
                    <a:pt x="384602" y="826493"/>
                  </a:lnTo>
                  <a:lnTo>
                    <a:pt x="381214" y="811184"/>
                  </a:lnTo>
                  <a:lnTo>
                    <a:pt x="375291" y="800781"/>
                  </a:lnTo>
                  <a:lnTo>
                    <a:pt x="373019" y="794506"/>
                  </a:lnTo>
                  <a:cubicBezTo>
                    <a:pt x="366567" y="783753"/>
                    <a:pt x="357900" y="774089"/>
                    <a:pt x="347131" y="766235"/>
                  </a:cubicBezTo>
                  <a:lnTo>
                    <a:pt x="79772" y="571237"/>
                  </a:lnTo>
                  <a:lnTo>
                    <a:pt x="128808" y="112775"/>
                  </a:lnTo>
                  <a:lnTo>
                    <a:pt x="130751" y="106618"/>
                  </a:lnTo>
                  <a:lnTo>
                    <a:pt x="131257" y="92950"/>
                  </a:lnTo>
                  <a:cubicBezTo>
                    <a:pt x="134825" y="77714"/>
                    <a:pt x="141438" y="62926"/>
                    <a:pt x="151240" y="49487"/>
                  </a:cubicBezTo>
                  <a:cubicBezTo>
                    <a:pt x="170842" y="22611"/>
                    <a:pt x="199482" y="6225"/>
                    <a:pt x="229941" y="1457"/>
                  </a:cubicBezTo>
                  <a:close/>
                </a:path>
              </a:pathLst>
            </a:cu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cxnSp>
          <p:nvCxnSpPr>
            <p:cNvPr id="6" name="直接箭头连接符 5"/>
            <p:cNvCxnSpPr/>
            <p:nvPr/>
          </p:nvCxnSpPr>
          <p:spPr>
            <a:xfrm>
              <a:off x="3999893" y="4780321"/>
              <a:ext cx="0" cy="527050"/>
            </a:xfrm>
            <a:prstGeom prst="straightConnector1">
              <a:avLst/>
            </a:prstGeom>
            <a:ln>
              <a:solidFill>
                <a:srgbClr val="E40000"/>
              </a:solidFill>
              <a:tailEnd type="triangle"/>
            </a:ln>
          </p:spPr>
          <p:style>
            <a:lnRef idx="1">
              <a:schemeClr val="accent1"/>
            </a:lnRef>
            <a:fillRef idx="0">
              <a:schemeClr val="accent1"/>
            </a:fillRef>
            <a:effectRef idx="0">
              <a:schemeClr val="accent1"/>
            </a:effectRef>
            <a:fontRef idx="minor">
              <a:schemeClr val="tx1"/>
            </a:fontRef>
          </p:style>
        </p:cxnSp>
        <p:sp>
          <p:nvSpPr>
            <p:cNvPr id="5" name="文本框 6"/>
            <p:cNvSpPr txBox="1">
              <a:spLocks noChangeArrowheads="1"/>
            </p:cNvSpPr>
            <p:nvPr/>
          </p:nvSpPr>
          <p:spPr bwMode="auto">
            <a:xfrm>
              <a:off x="4379305" y="3945296"/>
              <a:ext cx="526627" cy="426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1500">
                  <a:solidFill>
                    <a:schemeClr val="bg1"/>
                  </a:solidFill>
                  <a:latin typeface="+mj-ea"/>
                  <a:ea typeface="+mj-ea"/>
                </a:rPr>
                <a:t>02</a:t>
              </a:r>
              <a:endParaRPr lang="zh-CN" altLang="en-US" sz="1500">
                <a:solidFill>
                  <a:schemeClr val="bg1"/>
                </a:solidFill>
                <a:latin typeface="+mj-ea"/>
                <a:ea typeface="+mj-ea"/>
              </a:endParaRPr>
            </a:p>
          </p:txBody>
        </p:sp>
      </p:grpSp>
      <p:grpSp>
        <p:nvGrpSpPr>
          <p:cNvPr id="11" name="组合 10"/>
          <p:cNvGrpSpPr/>
          <p:nvPr/>
        </p:nvGrpSpPr>
        <p:grpSpPr>
          <a:xfrm>
            <a:off x="4020047" y="1946915"/>
            <a:ext cx="1089422" cy="1543050"/>
            <a:chOff x="5352443" y="2821346"/>
            <a:chExt cx="1452562" cy="2057400"/>
          </a:xfrm>
          <a:effectLst>
            <a:outerShdw blurRad="50800" dist="38100" dir="2700000" algn="tl" rotWithShape="0">
              <a:prstClr val="black">
                <a:alpha val="40000"/>
              </a:prstClr>
            </a:outerShdw>
          </a:effectLst>
        </p:grpSpPr>
        <p:sp>
          <p:nvSpPr>
            <p:cNvPr id="7" name="任意多边形 6"/>
            <p:cNvSpPr/>
            <p:nvPr/>
          </p:nvSpPr>
          <p:spPr>
            <a:xfrm rot="12966304">
              <a:off x="5352443" y="3591284"/>
              <a:ext cx="1452562" cy="1287462"/>
            </a:xfrm>
            <a:custGeom>
              <a:avLst/>
              <a:gdLst>
                <a:gd name="connsiteX0" fmla="*/ 1313889 w 1452780"/>
                <a:gd name="connsiteY0" fmla="*/ 1200911 h 1287408"/>
                <a:gd name="connsiteX1" fmla="*/ 1334084 w 1452780"/>
                <a:gd name="connsiteY1" fmla="*/ 1071881 h 1287408"/>
                <a:gd name="connsiteX2" fmla="*/ 1205053 w 1452780"/>
                <a:gd name="connsiteY2" fmla="*/ 1051687 h 1287408"/>
                <a:gd name="connsiteX3" fmla="*/ 1184859 w 1452780"/>
                <a:gd name="connsiteY3" fmla="*/ 1180717 h 1287408"/>
                <a:gd name="connsiteX4" fmla="*/ 1313889 w 1452780"/>
                <a:gd name="connsiteY4" fmla="*/ 1200911 h 1287408"/>
                <a:gd name="connsiteX5" fmla="*/ 1417497 w 1452780"/>
                <a:gd name="connsiteY5" fmla="*/ 1252125 h 1287408"/>
                <a:gd name="connsiteX6" fmla="*/ 1332316 w 1452780"/>
                <a:gd name="connsiteY6" fmla="*/ 1287408 h 1287408"/>
                <a:gd name="connsiteX7" fmla="*/ 127670 w 1452780"/>
                <a:gd name="connsiteY7" fmla="*/ 1287408 h 1287408"/>
                <a:gd name="connsiteX8" fmla="*/ 80780 w 1452780"/>
                <a:gd name="connsiteY8" fmla="*/ 1277941 h 1287408"/>
                <a:gd name="connsiteX9" fmla="*/ 73874 w 1452780"/>
                <a:gd name="connsiteY9" fmla="*/ 1273285 h 1287408"/>
                <a:gd name="connsiteX10" fmla="*/ 60253 w 1452780"/>
                <a:gd name="connsiteY10" fmla="*/ 1267152 h 1287408"/>
                <a:gd name="connsiteX11" fmla="*/ 45579 w 1452780"/>
                <a:gd name="connsiteY11" fmla="*/ 1254209 h 1287408"/>
                <a:gd name="connsiteX12" fmla="*/ 42489 w 1452780"/>
                <a:gd name="connsiteY12" fmla="*/ 1252125 h 1287408"/>
                <a:gd name="connsiteX13" fmla="*/ 41419 w 1452780"/>
                <a:gd name="connsiteY13" fmla="*/ 1250540 h 1287408"/>
                <a:gd name="connsiteX14" fmla="*/ 24378 w 1452780"/>
                <a:gd name="connsiteY14" fmla="*/ 1235508 h 1287408"/>
                <a:gd name="connsiteX15" fmla="*/ 16159 w 1452780"/>
                <a:gd name="connsiteY15" fmla="*/ 1102594 h 1287408"/>
                <a:gd name="connsiteX16" fmla="*/ 618482 w 1452780"/>
                <a:gd name="connsiteY16" fmla="*/ 59341 h 1287408"/>
                <a:gd name="connsiteX17" fmla="*/ 650125 w 1452780"/>
                <a:gd name="connsiteY17" fmla="*/ 23467 h 1287408"/>
                <a:gd name="connsiteX18" fmla="*/ 666431 w 1452780"/>
                <a:gd name="connsiteY18" fmla="*/ 15509 h 1287408"/>
                <a:gd name="connsiteX19" fmla="*/ 666729 w 1452780"/>
                <a:gd name="connsiteY19" fmla="*/ 15247 h 1287408"/>
                <a:gd name="connsiteX20" fmla="*/ 669842 w 1452780"/>
                <a:gd name="connsiteY20" fmla="*/ 13846 h 1287408"/>
                <a:gd name="connsiteX21" fmla="*/ 691629 w 1452780"/>
                <a:gd name="connsiteY21" fmla="*/ 3212 h 1287408"/>
                <a:gd name="connsiteX22" fmla="*/ 700657 w 1452780"/>
                <a:gd name="connsiteY22" fmla="*/ 2583 h 1287408"/>
                <a:gd name="connsiteX23" fmla="*/ 712071 w 1452780"/>
                <a:gd name="connsiteY23" fmla="*/ 0 h 1287408"/>
                <a:gd name="connsiteX24" fmla="*/ 724889 w 1452780"/>
                <a:gd name="connsiteY24" fmla="*/ 893 h 1287408"/>
                <a:gd name="connsiteX25" fmla="*/ 737699 w 1452780"/>
                <a:gd name="connsiteY25" fmla="*/ 1 h 1287408"/>
                <a:gd name="connsiteX26" fmla="*/ 749104 w 1452780"/>
                <a:gd name="connsiteY26" fmla="*/ 2583 h 1287408"/>
                <a:gd name="connsiteX27" fmla="*/ 758139 w 1452780"/>
                <a:gd name="connsiteY27" fmla="*/ 3212 h 1287408"/>
                <a:gd name="connsiteX28" fmla="*/ 779962 w 1452780"/>
                <a:gd name="connsiteY28" fmla="*/ 13860 h 1287408"/>
                <a:gd name="connsiteX29" fmla="*/ 783041 w 1452780"/>
                <a:gd name="connsiteY29" fmla="*/ 15247 h 1287408"/>
                <a:gd name="connsiteX30" fmla="*/ 783334 w 1452780"/>
                <a:gd name="connsiteY30" fmla="*/ 15506 h 1287408"/>
                <a:gd name="connsiteX31" fmla="*/ 799643 w 1452780"/>
                <a:gd name="connsiteY31" fmla="*/ 23466 h 1287408"/>
                <a:gd name="connsiteX32" fmla="*/ 831286 w 1452780"/>
                <a:gd name="connsiteY32" fmla="*/ 59341 h 1287408"/>
                <a:gd name="connsiteX33" fmla="*/ 950182 w 1452780"/>
                <a:gd name="connsiteY33" fmla="*/ 265273 h 1287408"/>
                <a:gd name="connsiteX34" fmla="*/ 782798 w 1452780"/>
                <a:gd name="connsiteY34" fmla="*/ 555190 h 1287408"/>
                <a:gd name="connsiteX35" fmla="*/ 789384 w 1452780"/>
                <a:gd name="connsiteY35" fmla="*/ 661699 h 1287408"/>
                <a:gd name="connsiteX36" fmla="*/ 803040 w 1452780"/>
                <a:gd name="connsiteY36" fmla="*/ 673745 h 1287408"/>
                <a:gd name="connsiteX37" fmla="*/ 803897 w 1452780"/>
                <a:gd name="connsiteY37" fmla="*/ 675015 h 1287408"/>
                <a:gd name="connsiteX38" fmla="*/ 806373 w 1452780"/>
                <a:gd name="connsiteY38" fmla="*/ 676685 h 1287408"/>
                <a:gd name="connsiteX39" fmla="*/ 818132 w 1452780"/>
                <a:gd name="connsiteY39" fmla="*/ 687057 h 1287408"/>
                <a:gd name="connsiteX40" fmla="*/ 829047 w 1452780"/>
                <a:gd name="connsiteY40" fmla="*/ 691972 h 1287408"/>
                <a:gd name="connsiteX41" fmla="*/ 834581 w 1452780"/>
                <a:gd name="connsiteY41" fmla="*/ 695703 h 1287408"/>
                <a:gd name="connsiteX42" fmla="*/ 872156 w 1452780"/>
                <a:gd name="connsiteY42" fmla="*/ 703289 h 1287408"/>
                <a:gd name="connsiteX43" fmla="*/ 1203071 w 1452780"/>
                <a:gd name="connsiteY43" fmla="*/ 703289 h 1287408"/>
                <a:gd name="connsiteX44" fmla="*/ 1433610 w 1452780"/>
                <a:gd name="connsiteY44" fmla="*/ 1102593 h 1287408"/>
                <a:gd name="connsiteX45" fmla="*/ 1435668 w 1452780"/>
                <a:gd name="connsiteY45" fmla="*/ 1108713 h 1287408"/>
                <a:gd name="connsiteX46" fmla="*/ 1443313 w 1452780"/>
                <a:gd name="connsiteY46" fmla="*/ 1120054 h 1287408"/>
                <a:gd name="connsiteX47" fmla="*/ 1452780 w 1452780"/>
                <a:gd name="connsiteY47" fmla="*/ 1166944 h 1287408"/>
                <a:gd name="connsiteX48" fmla="*/ 1417497 w 1452780"/>
                <a:gd name="connsiteY48" fmla="*/ 1252125 h 1287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452780" h="1287408">
                  <a:moveTo>
                    <a:pt x="1313889" y="1200911"/>
                  </a:moveTo>
                  <a:cubicBezTo>
                    <a:pt x="1355097" y="1170856"/>
                    <a:pt x="1364139" y="1113088"/>
                    <a:pt x="1334084" y="1071881"/>
                  </a:cubicBezTo>
                  <a:cubicBezTo>
                    <a:pt x="1304030" y="1030674"/>
                    <a:pt x="1246260" y="1021633"/>
                    <a:pt x="1205053" y="1051687"/>
                  </a:cubicBezTo>
                  <a:cubicBezTo>
                    <a:pt x="1163846" y="1081742"/>
                    <a:pt x="1154805" y="1139510"/>
                    <a:pt x="1184859" y="1180717"/>
                  </a:cubicBezTo>
                  <a:cubicBezTo>
                    <a:pt x="1214914" y="1221924"/>
                    <a:pt x="1272682" y="1230965"/>
                    <a:pt x="1313889" y="1200911"/>
                  </a:cubicBezTo>
                  <a:close/>
                  <a:moveTo>
                    <a:pt x="1417497" y="1252125"/>
                  </a:moveTo>
                  <a:cubicBezTo>
                    <a:pt x="1395697" y="1273925"/>
                    <a:pt x="1365581" y="1287408"/>
                    <a:pt x="1332316" y="1287408"/>
                  </a:cubicBezTo>
                  <a:lnTo>
                    <a:pt x="127670" y="1287408"/>
                  </a:lnTo>
                  <a:cubicBezTo>
                    <a:pt x="111036" y="1287408"/>
                    <a:pt x="95192" y="1284038"/>
                    <a:pt x="80780" y="1277941"/>
                  </a:cubicBezTo>
                  <a:lnTo>
                    <a:pt x="73874" y="1273285"/>
                  </a:lnTo>
                  <a:lnTo>
                    <a:pt x="60253" y="1267152"/>
                  </a:lnTo>
                  <a:lnTo>
                    <a:pt x="45579" y="1254209"/>
                  </a:lnTo>
                  <a:lnTo>
                    <a:pt x="42489" y="1252125"/>
                  </a:lnTo>
                  <a:lnTo>
                    <a:pt x="41419" y="1250540"/>
                  </a:lnTo>
                  <a:lnTo>
                    <a:pt x="24378" y="1235508"/>
                  </a:lnTo>
                  <a:cubicBezTo>
                    <a:pt x="-3923" y="1198053"/>
                    <a:pt x="-8790" y="1145807"/>
                    <a:pt x="16159" y="1102594"/>
                  </a:cubicBezTo>
                  <a:lnTo>
                    <a:pt x="618482" y="59341"/>
                  </a:lnTo>
                  <a:cubicBezTo>
                    <a:pt x="626799" y="44936"/>
                    <a:pt x="637641" y="32900"/>
                    <a:pt x="650125" y="23467"/>
                  </a:cubicBezTo>
                  <a:lnTo>
                    <a:pt x="666431" y="15509"/>
                  </a:lnTo>
                  <a:lnTo>
                    <a:pt x="666729" y="15247"/>
                  </a:lnTo>
                  <a:lnTo>
                    <a:pt x="669842" y="13846"/>
                  </a:lnTo>
                  <a:lnTo>
                    <a:pt x="691629" y="3212"/>
                  </a:lnTo>
                  <a:lnTo>
                    <a:pt x="700657" y="2583"/>
                  </a:lnTo>
                  <a:lnTo>
                    <a:pt x="712071" y="0"/>
                  </a:lnTo>
                  <a:lnTo>
                    <a:pt x="724889" y="893"/>
                  </a:lnTo>
                  <a:lnTo>
                    <a:pt x="737699" y="1"/>
                  </a:lnTo>
                  <a:lnTo>
                    <a:pt x="749104" y="2583"/>
                  </a:lnTo>
                  <a:lnTo>
                    <a:pt x="758139" y="3212"/>
                  </a:lnTo>
                  <a:lnTo>
                    <a:pt x="779962" y="13860"/>
                  </a:lnTo>
                  <a:lnTo>
                    <a:pt x="783041" y="15247"/>
                  </a:lnTo>
                  <a:lnTo>
                    <a:pt x="783334" y="15506"/>
                  </a:lnTo>
                  <a:lnTo>
                    <a:pt x="799643" y="23466"/>
                  </a:lnTo>
                  <a:cubicBezTo>
                    <a:pt x="812128" y="32899"/>
                    <a:pt x="822970" y="44936"/>
                    <a:pt x="831286" y="59341"/>
                  </a:cubicBezTo>
                  <a:lnTo>
                    <a:pt x="950182" y="265273"/>
                  </a:lnTo>
                  <a:lnTo>
                    <a:pt x="782798" y="555190"/>
                  </a:lnTo>
                  <a:cubicBezTo>
                    <a:pt x="762805" y="589818"/>
                    <a:pt x="766705" y="631685"/>
                    <a:pt x="789384" y="661699"/>
                  </a:cubicBezTo>
                  <a:lnTo>
                    <a:pt x="803040" y="673745"/>
                  </a:lnTo>
                  <a:lnTo>
                    <a:pt x="803897" y="675015"/>
                  </a:lnTo>
                  <a:lnTo>
                    <a:pt x="806373" y="676685"/>
                  </a:lnTo>
                  <a:lnTo>
                    <a:pt x="818132" y="687057"/>
                  </a:lnTo>
                  <a:lnTo>
                    <a:pt x="829047" y="691972"/>
                  </a:lnTo>
                  <a:lnTo>
                    <a:pt x="834581" y="695703"/>
                  </a:lnTo>
                  <a:cubicBezTo>
                    <a:pt x="846130" y="700588"/>
                    <a:pt x="858827" y="703289"/>
                    <a:pt x="872156" y="703289"/>
                  </a:cubicBezTo>
                  <a:lnTo>
                    <a:pt x="1203071" y="703289"/>
                  </a:lnTo>
                  <a:lnTo>
                    <a:pt x="1433610" y="1102593"/>
                  </a:lnTo>
                  <a:lnTo>
                    <a:pt x="1435668" y="1108713"/>
                  </a:lnTo>
                  <a:lnTo>
                    <a:pt x="1443313" y="1120054"/>
                  </a:lnTo>
                  <a:cubicBezTo>
                    <a:pt x="1449409" y="1134466"/>
                    <a:pt x="1452780" y="1150311"/>
                    <a:pt x="1452780" y="1166944"/>
                  </a:cubicBezTo>
                  <a:cubicBezTo>
                    <a:pt x="1452780" y="1200209"/>
                    <a:pt x="1439296" y="1230325"/>
                    <a:pt x="1417497" y="1252125"/>
                  </a:cubicBezTo>
                  <a:close/>
                </a:path>
              </a:pathLst>
            </a:cu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cxnSp>
          <p:nvCxnSpPr>
            <p:cNvPr id="14" name="直接箭头连接符 13"/>
            <p:cNvCxnSpPr/>
            <p:nvPr/>
          </p:nvCxnSpPr>
          <p:spPr>
            <a:xfrm flipV="1">
              <a:off x="5914418" y="2821346"/>
              <a:ext cx="0" cy="504825"/>
            </a:xfrm>
            <a:prstGeom prst="straightConnector1">
              <a:avLst/>
            </a:prstGeom>
            <a:ln>
              <a:solidFill>
                <a:srgbClr val="E40000"/>
              </a:solidFill>
              <a:tailEnd type="triangle"/>
            </a:ln>
          </p:spPr>
          <p:style>
            <a:lnRef idx="1">
              <a:schemeClr val="accent1"/>
            </a:lnRef>
            <a:fillRef idx="0">
              <a:schemeClr val="accent1"/>
            </a:fillRef>
            <a:effectRef idx="0">
              <a:schemeClr val="accent1"/>
            </a:effectRef>
            <a:fontRef idx="minor">
              <a:schemeClr val="tx1"/>
            </a:fontRef>
          </p:style>
        </p:cxnSp>
        <p:sp>
          <p:nvSpPr>
            <p:cNvPr id="24" name="文本框 7"/>
            <p:cNvSpPr txBox="1">
              <a:spLocks noChangeArrowheads="1"/>
            </p:cNvSpPr>
            <p:nvPr/>
          </p:nvSpPr>
          <p:spPr bwMode="auto">
            <a:xfrm>
              <a:off x="6143018" y="3913546"/>
              <a:ext cx="582507" cy="487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1800">
                  <a:solidFill>
                    <a:schemeClr val="bg1"/>
                  </a:solidFill>
                  <a:latin typeface="+mj-ea"/>
                  <a:ea typeface="+mj-ea"/>
                </a:rPr>
                <a:t>03</a:t>
              </a:r>
              <a:endParaRPr lang="zh-CN" altLang="en-US" sz="1800">
                <a:solidFill>
                  <a:schemeClr val="bg1"/>
                </a:solidFill>
                <a:latin typeface="+mj-ea"/>
                <a:ea typeface="+mj-ea"/>
              </a:endParaRPr>
            </a:p>
          </p:txBody>
        </p:sp>
      </p:grpSp>
      <p:grpSp>
        <p:nvGrpSpPr>
          <p:cNvPr id="12" name="组合 11"/>
          <p:cNvGrpSpPr/>
          <p:nvPr/>
        </p:nvGrpSpPr>
        <p:grpSpPr>
          <a:xfrm>
            <a:off x="5589291" y="2331487"/>
            <a:ext cx="1008459" cy="1584722"/>
            <a:chOff x="7444768" y="3334109"/>
            <a:chExt cx="1344612" cy="2112962"/>
          </a:xfrm>
          <a:effectLst>
            <a:outerShdw blurRad="50800" dist="38100" dir="2700000" algn="tl" rotWithShape="0">
              <a:prstClr val="black">
                <a:alpha val="40000"/>
              </a:prstClr>
            </a:outerShdw>
          </a:effectLst>
        </p:grpSpPr>
        <p:sp>
          <p:nvSpPr>
            <p:cNvPr id="10" name="任意多边形 9"/>
            <p:cNvSpPr/>
            <p:nvPr/>
          </p:nvSpPr>
          <p:spPr>
            <a:xfrm>
              <a:off x="7444768" y="3334109"/>
              <a:ext cx="1344612" cy="1446212"/>
            </a:xfrm>
            <a:custGeom>
              <a:avLst/>
              <a:gdLst>
                <a:gd name="connsiteX0" fmla="*/ 174959 w 1345719"/>
                <a:gd name="connsiteY0" fmla="*/ 1164949 h 1446325"/>
                <a:gd name="connsiteX1" fmla="*/ 77328 w 1345719"/>
                <a:gd name="connsiteY1" fmla="*/ 1262580 h 1446325"/>
                <a:gd name="connsiteX2" fmla="*/ 174959 w 1345719"/>
                <a:gd name="connsiteY2" fmla="*/ 1360211 h 1446325"/>
                <a:gd name="connsiteX3" fmla="*/ 272590 w 1345719"/>
                <a:gd name="connsiteY3" fmla="*/ 1262580 h 1446325"/>
                <a:gd name="connsiteX4" fmla="*/ 174959 w 1345719"/>
                <a:gd name="connsiteY4" fmla="*/ 1164949 h 1446325"/>
                <a:gd name="connsiteX5" fmla="*/ 229941 w 1345719"/>
                <a:gd name="connsiteY5" fmla="*/ 1457 h 1446325"/>
                <a:gd name="connsiteX6" fmla="*/ 319553 w 1345719"/>
                <a:gd name="connsiteY6" fmla="*/ 23145 h 1446325"/>
                <a:gd name="connsiteX7" fmla="*/ 1292832 w 1345719"/>
                <a:gd name="connsiteY7" fmla="*/ 733005 h 1446325"/>
                <a:gd name="connsiteX8" fmla="*/ 1325137 w 1345719"/>
                <a:gd name="connsiteY8" fmla="*/ 768284 h 1446325"/>
                <a:gd name="connsiteX9" fmla="*/ 1327973 w 1345719"/>
                <a:gd name="connsiteY9" fmla="*/ 776116 h 1446325"/>
                <a:gd name="connsiteX10" fmla="*/ 1335364 w 1345719"/>
                <a:gd name="connsiteY10" fmla="*/ 789097 h 1446325"/>
                <a:gd name="connsiteX11" fmla="*/ 1339593 w 1345719"/>
                <a:gd name="connsiteY11" fmla="*/ 808201 h 1446325"/>
                <a:gd name="connsiteX12" fmla="*/ 1340862 w 1345719"/>
                <a:gd name="connsiteY12" fmla="*/ 811706 h 1446325"/>
                <a:gd name="connsiteX13" fmla="*/ 1340792 w 1345719"/>
                <a:gd name="connsiteY13" fmla="*/ 813617 h 1446325"/>
                <a:gd name="connsiteX14" fmla="*/ 1345702 w 1345719"/>
                <a:gd name="connsiteY14" fmla="*/ 835803 h 1446325"/>
                <a:gd name="connsiteX15" fmla="*/ 1274021 w 1345719"/>
                <a:gd name="connsiteY15" fmla="*/ 948033 h 1446325"/>
                <a:gd name="connsiteX16" fmla="*/ 172626 w 1345719"/>
                <a:gd name="connsiteY16" fmla="*/ 1435987 h 1446325"/>
                <a:gd name="connsiteX17" fmla="*/ 125920 w 1345719"/>
                <a:gd name="connsiteY17" fmla="*/ 1446325 h 1446325"/>
                <a:gd name="connsiteX18" fmla="*/ 108057 w 1345719"/>
                <a:gd name="connsiteY18" fmla="*/ 1443146 h 1446325"/>
                <a:gd name="connsiteX19" fmla="*/ 107662 w 1345719"/>
                <a:gd name="connsiteY19" fmla="*/ 1443182 h 1446325"/>
                <a:gd name="connsiteX20" fmla="*/ 104321 w 1345719"/>
                <a:gd name="connsiteY20" fmla="*/ 1442479 h 1446325"/>
                <a:gd name="connsiteX21" fmla="*/ 80452 w 1345719"/>
                <a:gd name="connsiteY21" fmla="*/ 1438232 h 1446325"/>
                <a:gd name="connsiteX22" fmla="*/ 72787 w 1345719"/>
                <a:gd name="connsiteY22" fmla="*/ 1433421 h 1446325"/>
                <a:gd name="connsiteX23" fmla="*/ 62044 w 1345719"/>
                <a:gd name="connsiteY23" fmla="*/ 1428782 h 1446325"/>
                <a:gd name="connsiteX24" fmla="*/ 52214 w 1345719"/>
                <a:gd name="connsiteY24" fmla="*/ 1420507 h 1446325"/>
                <a:gd name="connsiteX25" fmla="*/ 41338 w 1345719"/>
                <a:gd name="connsiteY25" fmla="*/ 1413679 h 1446325"/>
                <a:gd name="connsiteX26" fmla="*/ 33645 w 1345719"/>
                <a:gd name="connsiteY26" fmla="*/ 1404872 h 1446325"/>
                <a:gd name="connsiteX27" fmla="*/ 26716 w 1345719"/>
                <a:gd name="connsiteY27" fmla="*/ 1399040 h 1446325"/>
                <a:gd name="connsiteX28" fmla="*/ 15359 w 1345719"/>
                <a:gd name="connsiteY28" fmla="*/ 1377578 h 1446325"/>
                <a:gd name="connsiteX29" fmla="*/ 13689 w 1345719"/>
                <a:gd name="connsiteY29" fmla="*/ 1374643 h 1446325"/>
                <a:gd name="connsiteX30" fmla="*/ 13605 w 1345719"/>
                <a:gd name="connsiteY30" fmla="*/ 1374261 h 1446325"/>
                <a:gd name="connsiteX31" fmla="*/ 5119 w 1345719"/>
                <a:gd name="connsiteY31" fmla="*/ 1358219 h 1446325"/>
                <a:gd name="connsiteX32" fmla="*/ 693 w 1345719"/>
                <a:gd name="connsiteY32" fmla="*/ 1310588 h 1446325"/>
                <a:gd name="connsiteX33" fmla="*/ 25982 w 1345719"/>
                <a:gd name="connsiteY33" fmla="*/ 1074146 h 1446325"/>
                <a:gd name="connsiteX34" fmla="*/ 332057 w 1345719"/>
                <a:gd name="connsiteY34" fmla="*/ 938546 h 1446325"/>
                <a:gd name="connsiteX35" fmla="*/ 389498 w 1345719"/>
                <a:gd name="connsiteY35" fmla="*/ 848612 h 1446325"/>
                <a:gd name="connsiteX36" fmla="*/ 385563 w 1345719"/>
                <a:gd name="connsiteY36" fmla="*/ 830832 h 1446325"/>
                <a:gd name="connsiteX37" fmla="*/ 385619 w 1345719"/>
                <a:gd name="connsiteY37" fmla="*/ 829301 h 1446325"/>
                <a:gd name="connsiteX38" fmla="*/ 384603 w 1345719"/>
                <a:gd name="connsiteY38" fmla="*/ 826493 h 1446325"/>
                <a:gd name="connsiteX39" fmla="*/ 381214 w 1345719"/>
                <a:gd name="connsiteY39" fmla="*/ 811184 h 1446325"/>
                <a:gd name="connsiteX40" fmla="*/ 375292 w 1345719"/>
                <a:gd name="connsiteY40" fmla="*/ 800781 h 1446325"/>
                <a:gd name="connsiteX41" fmla="*/ 373019 w 1345719"/>
                <a:gd name="connsiteY41" fmla="*/ 794506 h 1446325"/>
                <a:gd name="connsiteX42" fmla="*/ 347131 w 1345719"/>
                <a:gd name="connsiteY42" fmla="*/ 766235 h 1446325"/>
                <a:gd name="connsiteX43" fmla="*/ 79772 w 1345719"/>
                <a:gd name="connsiteY43" fmla="*/ 571237 h 1446325"/>
                <a:gd name="connsiteX44" fmla="*/ 128808 w 1345719"/>
                <a:gd name="connsiteY44" fmla="*/ 112775 h 1446325"/>
                <a:gd name="connsiteX45" fmla="*/ 130751 w 1345719"/>
                <a:gd name="connsiteY45" fmla="*/ 106618 h 1446325"/>
                <a:gd name="connsiteX46" fmla="*/ 131257 w 1345719"/>
                <a:gd name="connsiteY46" fmla="*/ 92950 h 1446325"/>
                <a:gd name="connsiteX47" fmla="*/ 151240 w 1345719"/>
                <a:gd name="connsiteY47" fmla="*/ 49487 h 1446325"/>
                <a:gd name="connsiteX48" fmla="*/ 229941 w 1345719"/>
                <a:gd name="connsiteY48" fmla="*/ 1457 h 144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345719" h="1446325">
                  <a:moveTo>
                    <a:pt x="174959" y="1164949"/>
                  </a:moveTo>
                  <a:cubicBezTo>
                    <a:pt x="121039" y="1164949"/>
                    <a:pt x="77328" y="1208660"/>
                    <a:pt x="77328" y="1262580"/>
                  </a:cubicBezTo>
                  <a:cubicBezTo>
                    <a:pt x="77328" y="1316500"/>
                    <a:pt x="121039" y="1360211"/>
                    <a:pt x="174959" y="1360211"/>
                  </a:cubicBezTo>
                  <a:cubicBezTo>
                    <a:pt x="228879" y="1360211"/>
                    <a:pt x="272590" y="1316500"/>
                    <a:pt x="272590" y="1262580"/>
                  </a:cubicBezTo>
                  <a:cubicBezTo>
                    <a:pt x="272590" y="1208660"/>
                    <a:pt x="228879" y="1164949"/>
                    <a:pt x="174959" y="1164949"/>
                  </a:cubicBezTo>
                  <a:close/>
                  <a:moveTo>
                    <a:pt x="229941" y="1457"/>
                  </a:moveTo>
                  <a:cubicBezTo>
                    <a:pt x="260400" y="-3310"/>
                    <a:pt x="292677" y="3543"/>
                    <a:pt x="319553" y="23145"/>
                  </a:cubicBezTo>
                  <a:lnTo>
                    <a:pt x="1292832" y="733005"/>
                  </a:lnTo>
                  <a:cubicBezTo>
                    <a:pt x="1306271" y="742807"/>
                    <a:pt x="1317086" y="754866"/>
                    <a:pt x="1325137" y="768284"/>
                  </a:cubicBezTo>
                  <a:lnTo>
                    <a:pt x="1327973" y="776116"/>
                  </a:lnTo>
                  <a:lnTo>
                    <a:pt x="1335364" y="789097"/>
                  </a:lnTo>
                  <a:lnTo>
                    <a:pt x="1339593" y="808201"/>
                  </a:lnTo>
                  <a:lnTo>
                    <a:pt x="1340862" y="811706"/>
                  </a:lnTo>
                  <a:lnTo>
                    <a:pt x="1340792" y="813617"/>
                  </a:lnTo>
                  <a:lnTo>
                    <a:pt x="1345702" y="835803"/>
                  </a:lnTo>
                  <a:cubicBezTo>
                    <a:pt x="1346497" y="882742"/>
                    <a:pt x="1319642" y="927821"/>
                    <a:pt x="1274021" y="948033"/>
                  </a:cubicBezTo>
                  <a:lnTo>
                    <a:pt x="172626" y="1435987"/>
                  </a:lnTo>
                  <a:cubicBezTo>
                    <a:pt x="157418" y="1442724"/>
                    <a:pt x="141565" y="1446060"/>
                    <a:pt x="125920" y="1446325"/>
                  </a:cubicBezTo>
                  <a:lnTo>
                    <a:pt x="108057" y="1443146"/>
                  </a:lnTo>
                  <a:lnTo>
                    <a:pt x="107662" y="1443182"/>
                  </a:lnTo>
                  <a:lnTo>
                    <a:pt x="104321" y="1442479"/>
                  </a:lnTo>
                  <a:lnTo>
                    <a:pt x="80452" y="1438232"/>
                  </a:lnTo>
                  <a:lnTo>
                    <a:pt x="72787" y="1433421"/>
                  </a:lnTo>
                  <a:lnTo>
                    <a:pt x="62044" y="1428782"/>
                  </a:lnTo>
                  <a:lnTo>
                    <a:pt x="52214" y="1420507"/>
                  </a:lnTo>
                  <a:lnTo>
                    <a:pt x="41338" y="1413679"/>
                  </a:lnTo>
                  <a:lnTo>
                    <a:pt x="33645" y="1404872"/>
                  </a:lnTo>
                  <a:lnTo>
                    <a:pt x="26716" y="1399040"/>
                  </a:lnTo>
                  <a:lnTo>
                    <a:pt x="15359" y="1377578"/>
                  </a:lnTo>
                  <a:lnTo>
                    <a:pt x="13689" y="1374643"/>
                  </a:lnTo>
                  <a:lnTo>
                    <a:pt x="13605" y="1374261"/>
                  </a:lnTo>
                  <a:lnTo>
                    <a:pt x="5119" y="1358219"/>
                  </a:lnTo>
                  <a:cubicBezTo>
                    <a:pt x="590" y="1343241"/>
                    <a:pt x="-1077" y="1327127"/>
                    <a:pt x="693" y="1310588"/>
                  </a:cubicBezTo>
                  <a:lnTo>
                    <a:pt x="25982" y="1074146"/>
                  </a:lnTo>
                  <a:lnTo>
                    <a:pt x="332057" y="938546"/>
                  </a:lnTo>
                  <a:cubicBezTo>
                    <a:pt x="368615" y="922349"/>
                    <a:pt x="390135" y="886225"/>
                    <a:pt x="389498" y="848612"/>
                  </a:cubicBezTo>
                  <a:lnTo>
                    <a:pt x="385563" y="830832"/>
                  </a:lnTo>
                  <a:lnTo>
                    <a:pt x="385619" y="829301"/>
                  </a:lnTo>
                  <a:lnTo>
                    <a:pt x="384603" y="826493"/>
                  </a:lnTo>
                  <a:lnTo>
                    <a:pt x="381214" y="811184"/>
                  </a:lnTo>
                  <a:lnTo>
                    <a:pt x="375292" y="800781"/>
                  </a:lnTo>
                  <a:lnTo>
                    <a:pt x="373019" y="794506"/>
                  </a:lnTo>
                  <a:cubicBezTo>
                    <a:pt x="366567" y="783753"/>
                    <a:pt x="357900" y="774089"/>
                    <a:pt x="347131" y="766235"/>
                  </a:cubicBezTo>
                  <a:lnTo>
                    <a:pt x="79772" y="571237"/>
                  </a:lnTo>
                  <a:lnTo>
                    <a:pt x="128808" y="112775"/>
                  </a:lnTo>
                  <a:lnTo>
                    <a:pt x="130751" y="106618"/>
                  </a:lnTo>
                  <a:lnTo>
                    <a:pt x="131257" y="92950"/>
                  </a:lnTo>
                  <a:cubicBezTo>
                    <a:pt x="134825" y="77714"/>
                    <a:pt x="141438" y="62926"/>
                    <a:pt x="151240" y="49487"/>
                  </a:cubicBezTo>
                  <a:cubicBezTo>
                    <a:pt x="170842" y="22611"/>
                    <a:pt x="199482" y="6225"/>
                    <a:pt x="229941" y="1457"/>
                  </a:cubicBezTo>
                  <a:close/>
                </a:path>
              </a:pathLst>
            </a:cu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cxnSp>
          <p:nvCxnSpPr>
            <p:cNvPr id="15" name="直接箭头连接符 14"/>
            <p:cNvCxnSpPr/>
            <p:nvPr/>
          </p:nvCxnSpPr>
          <p:spPr>
            <a:xfrm>
              <a:off x="7574943" y="4780321"/>
              <a:ext cx="4762" cy="666750"/>
            </a:xfrm>
            <a:prstGeom prst="straightConnector1">
              <a:avLst/>
            </a:prstGeom>
            <a:ln>
              <a:solidFill>
                <a:srgbClr val="E40000"/>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8"/>
            <p:cNvSpPr txBox="1">
              <a:spLocks noChangeArrowheads="1"/>
            </p:cNvSpPr>
            <p:nvPr/>
          </p:nvSpPr>
          <p:spPr bwMode="auto">
            <a:xfrm>
              <a:off x="7886093" y="3883384"/>
              <a:ext cx="640080" cy="54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2100">
                  <a:solidFill>
                    <a:schemeClr val="bg1"/>
                  </a:solidFill>
                  <a:latin typeface="+mj-ea"/>
                  <a:ea typeface="+mj-ea"/>
                </a:rPr>
                <a:t>04</a:t>
              </a:r>
              <a:endParaRPr lang="zh-CN" altLang="en-US" sz="2100">
                <a:solidFill>
                  <a:schemeClr val="bg1"/>
                </a:solidFill>
                <a:latin typeface="+mj-ea"/>
                <a:ea typeface="+mj-ea"/>
              </a:endParaRPr>
            </a:p>
          </p:txBody>
        </p:sp>
      </p:grpSp>
      <p:grpSp>
        <p:nvGrpSpPr>
          <p:cNvPr id="16" name="组合 15"/>
          <p:cNvGrpSpPr/>
          <p:nvPr/>
        </p:nvGrpSpPr>
        <p:grpSpPr>
          <a:xfrm>
            <a:off x="7003754" y="1739746"/>
            <a:ext cx="1322784" cy="1803797"/>
            <a:chOff x="9330718" y="2545121"/>
            <a:chExt cx="1763712" cy="2405063"/>
          </a:xfrm>
          <a:effectLst>
            <a:outerShdw blurRad="50800" dist="38100" dir="2700000" algn="tl" rotWithShape="0">
              <a:prstClr val="black">
                <a:alpha val="40000"/>
              </a:prstClr>
            </a:outerShdw>
          </a:effectLst>
        </p:grpSpPr>
        <p:sp>
          <p:nvSpPr>
            <p:cNvPr id="17" name="任意多边形 16"/>
            <p:cNvSpPr/>
            <p:nvPr/>
          </p:nvSpPr>
          <p:spPr>
            <a:xfrm>
              <a:off x="9330718" y="3054709"/>
              <a:ext cx="1763712" cy="1895475"/>
            </a:xfrm>
            <a:custGeom>
              <a:avLst/>
              <a:gdLst>
                <a:gd name="connsiteX0" fmla="*/ 362129 w 1763666"/>
                <a:gd name="connsiteY0" fmla="*/ 111774 h 1895518"/>
                <a:gd name="connsiteX1" fmla="*/ 235922 w 1763666"/>
                <a:gd name="connsiteY1" fmla="*/ 237981 h 1895518"/>
                <a:gd name="connsiteX2" fmla="*/ 362129 w 1763666"/>
                <a:gd name="connsiteY2" fmla="*/ 364188 h 1895518"/>
                <a:gd name="connsiteX3" fmla="*/ 488336 w 1763666"/>
                <a:gd name="connsiteY3" fmla="*/ 237981 h 1895518"/>
                <a:gd name="connsiteX4" fmla="*/ 362129 w 1763666"/>
                <a:gd name="connsiteY4" fmla="*/ 111774 h 1895518"/>
                <a:gd name="connsiteX5" fmla="*/ 301354 w 1763666"/>
                <a:gd name="connsiteY5" fmla="*/ 1909 h 1895518"/>
                <a:gd name="connsiteX6" fmla="*/ 418797 w 1763666"/>
                <a:gd name="connsiteY6" fmla="*/ 30333 h 1895518"/>
                <a:gd name="connsiteX7" fmla="*/ 1694353 w 1763666"/>
                <a:gd name="connsiteY7" fmla="*/ 960658 h 1895518"/>
                <a:gd name="connsiteX8" fmla="*/ 1736692 w 1763666"/>
                <a:gd name="connsiteY8" fmla="*/ 1006894 h 1895518"/>
                <a:gd name="connsiteX9" fmla="*/ 1740409 w 1763666"/>
                <a:gd name="connsiteY9" fmla="*/ 1017158 h 1895518"/>
                <a:gd name="connsiteX10" fmla="*/ 1750096 w 1763666"/>
                <a:gd name="connsiteY10" fmla="*/ 1034171 h 1895518"/>
                <a:gd name="connsiteX11" fmla="*/ 1755638 w 1763666"/>
                <a:gd name="connsiteY11" fmla="*/ 1059208 h 1895518"/>
                <a:gd name="connsiteX12" fmla="*/ 1757300 w 1763666"/>
                <a:gd name="connsiteY12" fmla="*/ 1063801 h 1895518"/>
                <a:gd name="connsiteX13" fmla="*/ 1757209 w 1763666"/>
                <a:gd name="connsiteY13" fmla="*/ 1066306 h 1895518"/>
                <a:gd name="connsiteX14" fmla="*/ 1763644 w 1763666"/>
                <a:gd name="connsiteY14" fmla="*/ 1095383 h 1895518"/>
                <a:gd name="connsiteX15" fmla="*/ 1669700 w 1763666"/>
                <a:gd name="connsiteY15" fmla="*/ 1242469 h 1895518"/>
                <a:gd name="connsiteX16" fmla="*/ 226238 w 1763666"/>
                <a:gd name="connsiteY16" fmla="*/ 1881969 h 1895518"/>
                <a:gd name="connsiteX17" fmla="*/ 165028 w 1763666"/>
                <a:gd name="connsiteY17" fmla="*/ 1895518 h 1895518"/>
                <a:gd name="connsiteX18" fmla="*/ 141616 w 1763666"/>
                <a:gd name="connsiteY18" fmla="*/ 1891351 h 1895518"/>
                <a:gd name="connsiteX19" fmla="*/ 141098 w 1763666"/>
                <a:gd name="connsiteY19" fmla="*/ 1891399 h 1895518"/>
                <a:gd name="connsiteX20" fmla="*/ 136720 w 1763666"/>
                <a:gd name="connsiteY20" fmla="*/ 1890478 h 1895518"/>
                <a:gd name="connsiteX21" fmla="*/ 105438 w 1763666"/>
                <a:gd name="connsiteY21" fmla="*/ 1884912 h 1895518"/>
                <a:gd name="connsiteX22" fmla="*/ 95393 w 1763666"/>
                <a:gd name="connsiteY22" fmla="*/ 1878606 h 1895518"/>
                <a:gd name="connsiteX23" fmla="*/ 81312 w 1763666"/>
                <a:gd name="connsiteY23" fmla="*/ 1872526 h 1895518"/>
                <a:gd name="connsiteX24" fmla="*/ 68430 w 1763666"/>
                <a:gd name="connsiteY24" fmla="*/ 1861682 h 1895518"/>
                <a:gd name="connsiteX25" fmla="*/ 54177 w 1763666"/>
                <a:gd name="connsiteY25" fmla="*/ 1852733 h 1895518"/>
                <a:gd name="connsiteX26" fmla="*/ 44094 w 1763666"/>
                <a:gd name="connsiteY26" fmla="*/ 1841192 h 1895518"/>
                <a:gd name="connsiteX27" fmla="*/ 35013 w 1763666"/>
                <a:gd name="connsiteY27" fmla="*/ 1833548 h 1895518"/>
                <a:gd name="connsiteX28" fmla="*/ 20129 w 1763666"/>
                <a:gd name="connsiteY28" fmla="*/ 1805420 h 1895518"/>
                <a:gd name="connsiteX29" fmla="*/ 17940 w 1763666"/>
                <a:gd name="connsiteY29" fmla="*/ 1801573 h 1895518"/>
                <a:gd name="connsiteX30" fmla="*/ 17830 w 1763666"/>
                <a:gd name="connsiteY30" fmla="*/ 1801073 h 1895518"/>
                <a:gd name="connsiteX31" fmla="*/ 6708 w 1763666"/>
                <a:gd name="connsiteY31" fmla="*/ 1780049 h 1895518"/>
                <a:gd name="connsiteX32" fmla="*/ 908 w 1763666"/>
                <a:gd name="connsiteY32" fmla="*/ 1717625 h 1895518"/>
                <a:gd name="connsiteX33" fmla="*/ 34050 w 1763666"/>
                <a:gd name="connsiteY33" fmla="*/ 1407750 h 1895518"/>
                <a:gd name="connsiteX34" fmla="*/ 435184 w 1763666"/>
                <a:gd name="connsiteY34" fmla="*/ 1230035 h 1895518"/>
                <a:gd name="connsiteX35" fmla="*/ 510466 w 1763666"/>
                <a:gd name="connsiteY35" fmla="*/ 1112170 h 1895518"/>
                <a:gd name="connsiteX36" fmla="*/ 505309 w 1763666"/>
                <a:gd name="connsiteY36" fmla="*/ 1088869 h 1895518"/>
                <a:gd name="connsiteX37" fmla="*/ 505382 w 1763666"/>
                <a:gd name="connsiteY37" fmla="*/ 1086862 h 1895518"/>
                <a:gd name="connsiteX38" fmla="*/ 504050 w 1763666"/>
                <a:gd name="connsiteY38" fmla="*/ 1083181 h 1895518"/>
                <a:gd name="connsiteX39" fmla="*/ 499609 w 1763666"/>
                <a:gd name="connsiteY39" fmla="*/ 1063118 h 1895518"/>
                <a:gd name="connsiteX40" fmla="*/ 491847 w 1763666"/>
                <a:gd name="connsiteY40" fmla="*/ 1049484 h 1895518"/>
                <a:gd name="connsiteX41" fmla="*/ 488869 w 1763666"/>
                <a:gd name="connsiteY41" fmla="*/ 1041260 h 1895518"/>
                <a:gd name="connsiteX42" fmla="*/ 454940 w 1763666"/>
                <a:gd name="connsiteY42" fmla="*/ 1004208 h 1895518"/>
                <a:gd name="connsiteX43" fmla="*/ 104546 w 1763666"/>
                <a:gd name="connsiteY43" fmla="*/ 748649 h 1895518"/>
                <a:gd name="connsiteX44" fmla="*/ 168812 w 1763666"/>
                <a:gd name="connsiteY44" fmla="*/ 147800 h 1895518"/>
                <a:gd name="connsiteX45" fmla="*/ 171359 w 1763666"/>
                <a:gd name="connsiteY45" fmla="*/ 139730 h 1895518"/>
                <a:gd name="connsiteX46" fmla="*/ 172022 w 1763666"/>
                <a:gd name="connsiteY46" fmla="*/ 121818 h 1895518"/>
                <a:gd name="connsiteX47" fmla="*/ 198210 w 1763666"/>
                <a:gd name="connsiteY47" fmla="*/ 64856 h 1895518"/>
                <a:gd name="connsiteX48" fmla="*/ 301354 w 1763666"/>
                <a:gd name="connsiteY48" fmla="*/ 1909 h 189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63666" h="1895518">
                  <a:moveTo>
                    <a:pt x="362129" y="111774"/>
                  </a:moveTo>
                  <a:cubicBezTo>
                    <a:pt x="292427" y="111774"/>
                    <a:pt x="235922" y="168279"/>
                    <a:pt x="235922" y="237981"/>
                  </a:cubicBezTo>
                  <a:cubicBezTo>
                    <a:pt x="235922" y="307683"/>
                    <a:pt x="292427" y="364188"/>
                    <a:pt x="362129" y="364188"/>
                  </a:cubicBezTo>
                  <a:cubicBezTo>
                    <a:pt x="431831" y="364188"/>
                    <a:pt x="488336" y="307683"/>
                    <a:pt x="488336" y="237981"/>
                  </a:cubicBezTo>
                  <a:cubicBezTo>
                    <a:pt x="488336" y="168279"/>
                    <a:pt x="431831" y="111774"/>
                    <a:pt x="362129" y="111774"/>
                  </a:cubicBezTo>
                  <a:close/>
                  <a:moveTo>
                    <a:pt x="301354" y="1909"/>
                  </a:moveTo>
                  <a:cubicBezTo>
                    <a:pt x="341273" y="-4338"/>
                    <a:pt x="383574" y="4643"/>
                    <a:pt x="418797" y="30333"/>
                  </a:cubicBezTo>
                  <a:lnTo>
                    <a:pt x="1694353" y="960658"/>
                  </a:lnTo>
                  <a:cubicBezTo>
                    <a:pt x="1711967" y="973504"/>
                    <a:pt x="1726141" y="989308"/>
                    <a:pt x="1736692" y="1006894"/>
                  </a:cubicBezTo>
                  <a:lnTo>
                    <a:pt x="1740409" y="1017158"/>
                  </a:lnTo>
                  <a:lnTo>
                    <a:pt x="1750096" y="1034171"/>
                  </a:lnTo>
                  <a:lnTo>
                    <a:pt x="1755638" y="1059208"/>
                  </a:lnTo>
                  <a:lnTo>
                    <a:pt x="1757300" y="1063801"/>
                  </a:lnTo>
                  <a:lnTo>
                    <a:pt x="1757209" y="1066306"/>
                  </a:lnTo>
                  <a:lnTo>
                    <a:pt x="1763644" y="1095383"/>
                  </a:lnTo>
                  <a:cubicBezTo>
                    <a:pt x="1764685" y="1156899"/>
                    <a:pt x="1729490" y="1215980"/>
                    <a:pt x="1669700" y="1242469"/>
                  </a:cubicBezTo>
                  <a:lnTo>
                    <a:pt x="226238" y="1881969"/>
                  </a:lnTo>
                  <a:cubicBezTo>
                    <a:pt x="206307" y="1890799"/>
                    <a:pt x="185532" y="1895171"/>
                    <a:pt x="165028" y="1895518"/>
                  </a:cubicBezTo>
                  <a:lnTo>
                    <a:pt x="141616" y="1891351"/>
                  </a:lnTo>
                  <a:lnTo>
                    <a:pt x="141098" y="1891399"/>
                  </a:lnTo>
                  <a:lnTo>
                    <a:pt x="136720" y="1890478"/>
                  </a:lnTo>
                  <a:lnTo>
                    <a:pt x="105438" y="1884912"/>
                  </a:lnTo>
                  <a:lnTo>
                    <a:pt x="95393" y="1878606"/>
                  </a:lnTo>
                  <a:lnTo>
                    <a:pt x="81312" y="1872526"/>
                  </a:lnTo>
                  <a:lnTo>
                    <a:pt x="68430" y="1861682"/>
                  </a:lnTo>
                  <a:lnTo>
                    <a:pt x="54177" y="1852733"/>
                  </a:lnTo>
                  <a:lnTo>
                    <a:pt x="44094" y="1841192"/>
                  </a:lnTo>
                  <a:lnTo>
                    <a:pt x="35013" y="1833548"/>
                  </a:lnTo>
                  <a:lnTo>
                    <a:pt x="20129" y="1805420"/>
                  </a:lnTo>
                  <a:lnTo>
                    <a:pt x="17940" y="1801573"/>
                  </a:lnTo>
                  <a:lnTo>
                    <a:pt x="17830" y="1801073"/>
                  </a:lnTo>
                  <a:lnTo>
                    <a:pt x="6708" y="1780049"/>
                  </a:lnTo>
                  <a:cubicBezTo>
                    <a:pt x="773" y="1760419"/>
                    <a:pt x="-1411" y="1739300"/>
                    <a:pt x="908" y="1717625"/>
                  </a:cubicBezTo>
                  <a:lnTo>
                    <a:pt x="34050" y="1407750"/>
                  </a:lnTo>
                  <a:lnTo>
                    <a:pt x="435184" y="1230035"/>
                  </a:lnTo>
                  <a:cubicBezTo>
                    <a:pt x="483097" y="1208808"/>
                    <a:pt x="511300" y="1161465"/>
                    <a:pt x="510466" y="1112170"/>
                  </a:cubicBezTo>
                  <a:lnTo>
                    <a:pt x="505309" y="1088869"/>
                  </a:lnTo>
                  <a:lnTo>
                    <a:pt x="505382" y="1086862"/>
                  </a:lnTo>
                  <a:lnTo>
                    <a:pt x="504050" y="1083181"/>
                  </a:lnTo>
                  <a:lnTo>
                    <a:pt x="499609" y="1063118"/>
                  </a:lnTo>
                  <a:lnTo>
                    <a:pt x="491847" y="1049484"/>
                  </a:lnTo>
                  <a:lnTo>
                    <a:pt x="488869" y="1041260"/>
                  </a:lnTo>
                  <a:cubicBezTo>
                    <a:pt x="480413" y="1027168"/>
                    <a:pt x="469054" y="1014502"/>
                    <a:pt x="454940" y="1004208"/>
                  </a:cubicBezTo>
                  <a:lnTo>
                    <a:pt x="104546" y="748649"/>
                  </a:lnTo>
                  <a:lnTo>
                    <a:pt x="168812" y="147800"/>
                  </a:lnTo>
                  <a:lnTo>
                    <a:pt x="171359" y="139730"/>
                  </a:lnTo>
                  <a:lnTo>
                    <a:pt x="172022" y="121818"/>
                  </a:lnTo>
                  <a:cubicBezTo>
                    <a:pt x="176697" y="101849"/>
                    <a:pt x="185365" y="82468"/>
                    <a:pt x="198210" y="64856"/>
                  </a:cubicBezTo>
                  <a:cubicBezTo>
                    <a:pt x="223900" y="29633"/>
                    <a:pt x="261436" y="8158"/>
                    <a:pt x="301354" y="1909"/>
                  </a:cubicBezTo>
                  <a:close/>
                </a:path>
              </a:pathLst>
            </a:cu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cxnSp>
          <p:nvCxnSpPr>
            <p:cNvPr id="18" name="直接箭头连接符 17"/>
            <p:cNvCxnSpPr/>
            <p:nvPr/>
          </p:nvCxnSpPr>
          <p:spPr>
            <a:xfrm flipV="1">
              <a:off x="9657743" y="2545121"/>
              <a:ext cx="0" cy="504825"/>
            </a:xfrm>
            <a:prstGeom prst="straightConnector1">
              <a:avLst/>
            </a:prstGeom>
            <a:ln>
              <a:solidFill>
                <a:srgbClr val="E40000"/>
              </a:solidFill>
              <a:tailEnd type="triangle"/>
            </a:ln>
          </p:spPr>
          <p:style>
            <a:lnRef idx="1">
              <a:schemeClr val="accent1"/>
            </a:lnRef>
            <a:fillRef idx="0">
              <a:schemeClr val="accent1"/>
            </a:fillRef>
            <a:effectRef idx="0">
              <a:schemeClr val="accent1"/>
            </a:effectRef>
            <a:fontRef idx="minor">
              <a:schemeClr val="tx1"/>
            </a:fontRef>
          </p:style>
        </p:cxnSp>
        <p:sp>
          <p:nvSpPr>
            <p:cNvPr id="26" name="文本框 9"/>
            <p:cNvSpPr txBox="1">
              <a:spLocks noChangeArrowheads="1"/>
            </p:cNvSpPr>
            <p:nvPr/>
          </p:nvSpPr>
          <p:spPr bwMode="auto">
            <a:xfrm>
              <a:off x="9968893" y="3851634"/>
              <a:ext cx="69596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2400">
                  <a:solidFill>
                    <a:schemeClr val="bg1"/>
                  </a:solidFill>
                  <a:latin typeface="+mj-ea"/>
                  <a:ea typeface="+mj-ea"/>
                </a:rPr>
                <a:t>05</a:t>
              </a:r>
              <a:endParaRPr lang="zh-CN" altLang="en-US" sz="2400">
                <a:solidFill>
                  <a:schemeClr val="bg1"/>
                </a:solidFill>
                <a:latin typeface="+mj-ea"/>
                <a:ea typeface="+mj-ea"/>
              </a:endParaRPr>
            </a:p>
          </p:txBody>
        </p:sp>
      </p:grpSp>
      <p:sp>
        <p:nvSpPr>
          <p:cNvPr id="27" name="文本框 26"/>
          <p:cNvSpPr txBox="1"/>
          <p:nvPr/>
        </p:nvSpPr>
        <p:spPr>
          <a:xfrm>
            <a:off x="813435" y="1320800"/>
            <a:ext cx="214503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28" name="矩形 27"/>
          <p:cNvSpPr/>
          <p:nvPr/>
        </p:nvSpPr>
        <p:spPr>
          <a:xfrm>
            <a:off x="828893" y="1611587"/>
            <a:ext cx="2096060" cy="403860"/>
          </a:xfrm>
          <a:prstGeom prst="rect">
            <a:avLst/>
          </a:prstGeom>
          <a:noFill/>
        </p:spPr>
        <p:txBody>
          <a:bodyPr wrap="square" rtlCol="0">
            <a:spAutoFit/>
          </a:bodyPr>
          <a:lstStyle/>
          <a:p>
            <a:pPr algn="ct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a:t>
            </a:r>
            <a:endParaRPr lang="zh-CN" altLang="en-US" sz="790">
              <a:solidFill>
                <a:schemeClr val="bg2">
                  <a:lumMod val="10000"/>
                </a:schemeClr>
              </a:solidFill>
              <a:latin typeface="+mj-ea"/>
              <a:ea typeface="+mj-ea"/>
            </a:endParaRPr>
          </a:p>
        </p:txBody>
      </p:sp>
      <p:sp>
        <p:nvSpPr>
          <p:cNvPr id="32" name="文本框 31"/>
          <p:cNvSpPr txBox="1"/>
          <p:nvPr/>
        </p:nvSpPr>
        <p:spPr>
          <a:xfrm>
            <a:off x="3385185" y="1243330"/>
            <a:ext cx="214503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33" name="矩形 32"/>
          <p:cNvSpPr/>
          <p:nvPr/>
        </p:nvSpPr>
        <p:spPr>
          <a:xfrm>
            <a:off x="3400922" y="1534213"/>
            <a:ext cx="2096060" cy="403860"/>
          </a:xfrm>
          <a:prstGeom prst="rect">
            <a:avLst/>
          </a:prstGeom>
          <a:noFill/>
        </p:spPr>
        <p:txBody>
          <a:bodyPr wrap="square" rtlCol="0">
            <a:spAutoFit/>
          </a:bodyPr>
          <a:lstStyle/>
          <a:p>
            <a:pPr algn="ctr">
              <a:lnSpc>
                <a:spcPct val="130000"/>
              </a:lnSpc>
            </a:pPr>
            <a:r>
              <a:rPr lang="zh-CN" altLang="en-US" sz="790">
                <a:solidFill>
                  <a:schemeClr val="tx1">
                    <a:lumMod val="65000"/>
                    <a:lumOff val="35000"/>
                  </a:schemeClr>
                </a:solidFill>
                <a:latin typeface="+mj-ea"/>
                <a:ea typeface="+mj-ea"/>
              </a:rPr>
              <a:t>点击添加正文、</a:t>
            </a:r>
            <a:r>
              <a:rPr lang="zh-CN" altLang="en-US" sz="790" smtClean="0">
                <a:solidFill>
                  <a:schemeClr val="tx1">
                    <a:lumMod val="65000"/>
                    <a:lumOff val="35000"/>
                  </a:schemeClr>
                </a:solidFill>
                <a:latin typeface="+mj-ea"/>
                <a:ea typeface="+mj-ea"/>
              </a:rPr>
              <a:t>温提示</a:t>
            </a:r>
            <a:r>
              <a:rPr lang="zh-CN" altLang="en-US" sz="790">
                <a:solidFill>
                  <a:schemeClr val="tx1">
                    <a:lumMod val="65000"/>
                    <a:lumOff val="35000"/>
                  </a:schemeClr>
                </a:solidFill>
                <a:latin typeface="+mj-ea"/>
                <a:ea typeface="+mj-ea"/>
              </a:rPr>
              <a:t>正文行距在</a:t>
            </a:r>
            <a:r>
              <a:rPr lang="en-US" altLang="zh-CN" sz="790">
                <a:solidFill>
                  <a:schemeClr val="tx1">
                    <a:lumMod val="65000"/>
                    <a:lumOff val="35000"/>
                  </a:schemeClr>
                </a:solidFill>
                <a:latin typeface="+mj-ea"/>
                <a:ea typeface="+mj-ea"/>
              </a:rPr>
              <a:t>1.2~1.3</a:t>
            </a:r>
            <a:r>
              <a:rPr lang="zh-CN" altLang="en-US" sz="790">
                <a:solidFill>
                  <a:schemeClr val="tx1">
                    <a:lumMod val="65000"/>
                    <a:lumOff val="35000"/>
                  </a:schemeClr>
                </a:solidFill>
                <a:latin typeface="+mj-ea"/>
                <a:ea typeface="+mj-ea"/>
              </a:rPr>
              <a:t>之间点击添加</a:t>
            </a:r>
            <a:r>
              <a:rPr lang="zh-CN" altLang="en-US" sz="790" smtClean="0">
                <a:solidFill>
                  <a:schemeClr val="tx1">
                    <a:lumMod val="65000"/>
                    <a:lumOff val="35000"/>
                  </a:schemeClr>
                </a:solidFill>
                <a:latin typeface="+mj-ea"/>
                <a:ea typeface="+mj-ea"/>
              </a:rPr>
              <a:t>正文</a:t>
            </a:r>
          </a:p>
        </p:txBody>
      </p:sp>
      <p:sp>
        <p:nvSpPr>
          <p:cNvPr id="35" name="文本框 34"/>
          <p:cNvSpPr txBox="1"/>
          <p:nvPr/>
        </p:nvSpPr>
        <p:spPr>
          <a:xfrm>
            <a:off x="6196965" y="1038225"/>
            <a:ext cx="214503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36" name="矩形 35"/>
          <p:cNvSpPr/>
          <p:nvPr/>
        </p:nvSpPr>
        <p:spPr>
          <a:xfrm>
            <a:off x="6212514" y="1329218"/>
            <a:ext cx="2096060" cy="403860"/>
          </a:xfrm>
          <a:prstGeom prst="rect">
            <a:avLst/>
          </a:prstGeom>
          <a:noFill/>
        </p:spPr>
        <p:txBody>
          <a:bodyPr wrap="square" rtlCol="0">
            <a:spAutoFit/>
          </a:bodyPr>
          <a:lstStyle/>
          <a:p>
            <a:pPr algn="ctr">
              <a:lnSpc>
                <a:spcPct val="130000"/>
              </a:lnSpc>
            </a:pPr>
            <a:r>
              <a:rPr lang="zh-CN" altLang="en-US" sz="790">
                <a:solidFill>
                  <a:schemeClr val="tx1">
                    <a:lumMod val="65000"/>
                    <a:lumOff val="35000"/>
                  </a:schemeClr>
                </a:solidFill>
                <a:latin typeface="+mj-ea"/>
                <a:ea typeface="+mj-ea"/>
              </a:rPr>
              <a:t>点击添加正文、</a:t>
            </a:r>
            <a:r>
              <a:rPr lang="zh-CN" altLang="en-US" sz="790" smtClean="0">
                <a:solidFill>
                  <a:schemeClr val="tx1">
                    <a:lumMod val="65000"/>
                    <a:lumOff val="35000"/>
                  </a:schemeClr>
                </a:solidFill>
                <a:latin typeface="+mj-ea"/>
                <a:ea typeface="+mj-ea"/>
              </a:rPr>
              <a:t>温提示</a:t>
            </a:r>
            <a:r>
              <a:rPr lang="zh-CN" altLang="en-US" sz="790">
                <a:solidFill>
                  <a:schemeClr val="tx1">
                    <a:lumMod val="65000"/>
                    <a:lumOff val="35000"/>
                  </a:schemeClr>
                </a:solidFill>
                <a:latin typeface="+mj-ea"/>
                <a:ea typeface="+mj-ea"/>
              </a:rPr>
              <a:t>正文行距在</a:t>
            </a:r>
            <a:r>
              <a:rPr lang="en-US" altLang="zh-CN" sz="790">
                <a:solidFill>
                  <a:schemeClr val="tx1">
                    <a:lumMod val="65000"/>
                    <a:lumOff val="35000"/>
                  </a:schemeClr>
                </a:solidFill>
                <a:latin typeface="+mj-ea"/>
                <a:ea typeface="+mj-ea"/>
              </a:rPr>
              <a:t>1.2~1.3</a:t>
            </a:r>
            <a:r>
              <a:rPr lang="zh-CN" altLang="en-US" sz="790">
                <a:solidFill>
                  <a:schemeClr val="tx1">
                    <a:lumMod val="65000"/>
                    <a:lumOff val="35000"/>
                  </a:schemeClr>
                </a:solidFill>
                <a:latin typeface="+mj-ea"/>
                <a:ea typeface="+mj-ea"/>
              </a:rPr>
              <a:t>之间点击添加</a:t>
            </a:r>
            <a:r>
              <a:rPr lang="zh-CN" altLang="en-US" sz="790" smtClean="0">
                <a:solidFill>
                  <a:schemeClr val="tx1">
                    <a:lumMod val="65000"/>
                    <a:lumOff val="35000"/>
                  </a:schemeClr>
                </a:solidFill>
                <a:latin typeface="+mj-ea"/>
                <a:ea typeface="+mj-ea"/>
              </a:rPr>
              <a:t>正文</a:t>
            </a:r>
          </a:p>
        </p:txBody>
      </p:sp>
      <p:sp>
        <p:nvSpPr>
          <p:cNvPr id="38" name="文本框 37"/>
          <p:cNvSpPr txBox="1"/>
          <p:nvPr/>
        </p:nvSpPr>
        <p:spPr>
          <a:xfrm>
            <a:off x="4623435" y="4021455"/>
            <a:ext cx="214503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39" name="矩形 38"/>
          <p:cNvSpPr/>
          <p:nvPr/>
        </p:nvSpPr>
        <p:spPr>
          <a:xfrm>
            <a:off x="4638893" y="4312489"/>
            <a:ext cx="2096060" cy="403860"/>
          </a:xfrm>
          <a:prstGeom prst="rect">
            <a:avLst/>
          </a:prstGeom>
          <a:noFill/>
        </p:spPr>
        <p:txBody>
          <a:bodyPr wrap="square" rtlCol="0">
            <a:spAutoFit/>
          </a:bodyPr>
          <a:lstStyle/>
          <a:p>
            <a:pPr algn="ctr">
              <a:lnSpc>
                <a:spcPct val="130000"/>
              </a:lnSpc>
            </a:pPr>
            <a:r>
              <a:rPr lang="zh-CN" altLang="en-US" sz="790">
                <a:solidFill>
                  <a:schemeClr val="tx1">
                    <a:lumMod val="65000"/>
                    <a:lumOff val="35000"/>
                  </a:schemeClr>
                </a:solidFill>
                <a:latin typeface="+mj-ea"/>
                <a:ea typeface="+mj-ea"/>
              </a:rPr>
              <a:t>点击添加正文、</a:t>
            </a:r>
            <a:r>
              <a:rPr lang="zh-CN" altLang="en-US" sz="790" smtClean="0">
                <a:solidFill>
                  <a:schemeClr val="tx1">
                    <a:lumMod val="65000"/>
                    <a:lumOff val="35000"/>
                  </a:schemeClr>
                </a:solidFill>
                <a:latin typeface="+mj-ea"/>
                <a:ea typeface="+mj-ea"/>
              </a:rPr>
              <a:t>温提示</a:t>
            </a:r>
            <a:r>
              <a:rPr lang="zh-CN" altLang="en-US" sz="790">
                <a:solidFill>
                  <a:schemeClr val="tx1">
                    <a:lumMod val="65000"/>
                    <a:lumOff val="35000"/>
                  </a:schemeClr>
                </a:solidFill>
                <a:latin typeface="+mj-ea"/>
                <a:ea typeface="+mj-ea"/>
              </a:rPr>
              <a:t>正文行距在</a:t>
            </a:r>
            <a:r>
              <a:rPr lang="en-US" altLang="zh-CN" sz="790">
                <a:solidFill>
                  <a:schemeClr val="tx1">
                    <a:lumMod val="65000"/>
                    <a:lumOff val="35000"/>
                  </a:schemeClr>
                </a:solidFill>
                <a:latin typeface="+mj-ea"/>
                <a:ea typeface="+mj-ea"/>
              </a:rPr>
              <a:t>1.2~1.3</a:t>
            </a:r>
            <a:r>
              <a:rPr lang="zh-CN" altLang="en-US" sz="790">
                <a:solidFill>
                  <a:schemeClr val="tx1">
                    <a:lumMod val="65000"/>
                    <a:lumOff val="35000"/>
                  </a:schemeClr>
                </a:solidFill>
                <a:latin typeface="+mj-ea"/>
                <a:ea typeface="+mj-ea"/>
              </a:rPr>
              <a:t>之间点击添加</a:t>
            </a:r>
            <a:r>
              <a:rPr lang="zh-CN" altLang="en-US" sz="790" smtClean="0">
                <a:solidFill>
                  <a:schemeClr val="tx1">
                    <a:lumMod val="65000"/>
                    <a:lumOff val="35000"/>
                  </a:schemeClr>
                </a:solidFill>
                <a:latin typeface="+mj-ea"/>
                <a:ea typeface="+mj-ea"/>
              </a:rPr>
              <a:t>正文</a:t>
            </a:r>
          </a:p>
        </p:txBody>
      </p:sp>
      <p:sp>
        <p:nvSpPr>
          <p:cNvPr id="41" name="文本框 40"/>
          <p:cNvSpPr txBox="1"/>
          <p:nvPr/>
        </p:nvSpPr>
        <p:spPr>
          <a:xfrm>
            <a:off x="1941830" y="3916045"/>
            <a:ext cx="214503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42" name="矩形 41"/>
          <p:cNvSpPr/>
          <p:nvPr/>
        </p:nvSpPr>
        <p:spPr>
          <a:xfrm>
            <a:off x="1957605" y="4207200"/>
            <a:ext cx="2096060" cy="403860"/>
          </a:xfrm>
          <a:prstGeom prst="rect">
            <a:avLst/>
          </a:prstGeom>
          <a:noFill/>
        </p:spPr>
        <p:txBody>
          <a:bodyPr wrap="square" rtlCol="0">
            <a:spAutoFit/>
          </a:bodyPr>
          <a:lstStyle/>
          <a:p>
            <a:pPr algn="ctr">
              <a:lnSpc>
                <a:spcPct val="130000"/>
              </a:lnSpc>
            </a:pPr>
            <a:r>
              <a:rPr lang="zh-CN" altLang="en-US" sz="790">
                <a:solidFill>
                  <a:schemeClr val="tx1">
                    <a:lumMod val="65000"/>
                    <a:lumOff val="35000"/>
                  </a:schemeClr>
                </a:solidFill>
                <a:latin typeface="+mj-ea"/>
                <a:ea typeface="+mj-ea"/>
              </a:rPr>
              <a:t>点击添加正文、</a:t>
            </a:r>
            <a:r>
              <a:rPr lang="zh-CN" altLang="en-US" sz="790" smtClean="0">
                <a:solidFill>
                  <a:schemeClr val="tx1">
                    <a:lumMod val="65000"/>
                    <a:lumOff val="35000"/>
                  </a:schemeClr>
                </a:solidFill>
                <a:latin typeface="+mj-ea"/>
                <a:ea typeface="+mj-ea"/>
              </a:rPr>
              <a:t>温提示</a:t>
            </a:r>
            <a:r>
              <a:rPr lang="zh-CN" altLang="en-US" sz="790">
                <a:solidFill>
                  <a:schemeClr val="tx1">
                    <a:lumMod val="65000"/>
                    <a:lumOff val="35000"/>
                  </a:schemeClr>
                </a:solidFill>
                <a:latin typeface="+mj-ea"/>
                <a:ea typeface="+mj-ea"/>
              </a:rPr>
              <a:t>正文行距在</a:t>
            </a:r>
            <a:r>
              <a:rPr lang="en-US" altLang="zh-CN" sz="790">
                <a:solidFill>
                  <a:schemeClr val="tx1">
                    <a:lumMod val="65000"/>
                    <a:lumOff val="35000"/>
                  </a:schemeClr>
                </a:solidFill>
                <a:latin typeface="+mj-ea"/>
                <a:ea typeface="+mj-ea"/>
              </a:rPr>
              <a:t>1.2~1.3</a:t>
            </a:r>
            <a:r>
              <a:rPr lang="zh-CN" altLang="en-US" sz="790">
                <a:solidFill>
                  <a:schemeClr val="tx1">
                    <a:lumMod val="65000"/>
                    <a:lumOff val="35000"/>
                  </a:schemeClr>
                </a:solidFill>
                <a:latin typeface="+mj-ea"/>
                <a:ea typeface="+mj-ea"/>
              </a:rPr>
              <a:t>之间点击添加</a:t>
            </a:r>
            <a:r>
              <a:rPr lang="zh-CN" altLang="en-US" sz="790" smtClean="0">
                <a:solidFill>
                  <a:schemeClr val="tx1">
                    <a:lumMod val="65000"/>
                    <a:lumOff val="35000"/>
                  </a:schemeClr>
                </a:solidFill>
                <a:latin typeface="+mj-ea"/>
                <a:ea typeface="+mj-ea"/>
              </a:rPr>
              <a:t>正文</a:t>
            </a:r>
          </a:p>
        </p:txBody>
      </p:sp>
      <p:sp>
        <p:nvSpPr>
          <p:cNvPr id="19"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22" presetClass="entr" presetSubtype="8"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par>
                                <p:cTn id="16" presetID="17" presetClass="entr" presetSubtype="10" fill="hold" grpId="0" nodeType="withEffect">
                                  <p:stCondLst>
                                    <p:cond delay="200"/>
                                  </p:stCondLst>
                                  <p:iterate type="lt">
                                    <p:tmPct val="10000"/>
                                  </p:iterate>
                                  <p:childTnLst>
                                    <p:set>
                                      <p:cBhvr>
                                        <p:cTn id="17" dur="1" fill="hold">
                                          <p:stCondLst>
                                            <p:cond delay="0"/>
                                          </p:stCondLst>
                                        </p:cTn>
                                        <p:tgtEl>
                                          <p:spTgt spid="27"/>
                                        </p:tgtEl>
                                        <p:attrNameLst>
                                          <p:attrName>style.visibility</p:attrName>
                                        </p:attrNameLst>
                                      </p:cBhvr>
                                      <p:to>
                                        <p:strVal val="visible"/>
                                      </p:to>
                                    </p:set>
                                    <p:anim calcmode="lin" valueType="num">
                                      <p:cBhvr>
                                        <p:cTn id="18" dur="450" fill="hold"/>
                                        <p:tgtEl>
                                          <p:spTgt spid="27"/>
                                        </p:tgtEl>
                                        <p:attrNameLst>
                                          <p:attrName>ppt_w</p:attrName>
                                        </p:attrNameLst>
                                      </p:cBhvr>
                                      <p:tavLst>
                                        <p:tav tm="0">
                                          <p:val>
                                            <p:fltVal val="0"/>
                                          </p:val>
                                        </p:tav>
                                        <p:tav tm="100000">
                                          <p:val>
                                            <p:strVal val="#ppt_w"/>
                                          </p:val>
                                        </p:tav>
                                      </p:tavLst>
                                    </p:anim>
                                    <p:anim calcmode="lin" valueType="num">
                                      <p:cBhvr>
                                        <p:cTn id="19" dur="450" fill="hold"/>
                                        <p:tgtEl>
                                          <p:spTgt spid="27"/>
                                        </p:tgtEl>
                                        <p:attrNameLst>
                                          <p:attrName>ppt_h</p:attrName>
                                        </p:attrNameLst>
                                      </p:cBhvr>
                                      <p:tavLst>
                                        <p:tav tm="0">
                                          <p:val>
                                            <p:strVal val="#ppt_h"/>
                                          </p:val>
                                        </p:tav>
                                        <p:tav tm="100000">
                                          <p:val>
                                            <p:strVal val="#ppt_h"/>
                                          </p:val>
                                        </p:tav>
                                      </p:tavLst>
                                    </p:anim>
                                  </p:childTnLst>
                                </p:cTn>
                              </p:par>
                              <p:par>
                                <p:cTn id="20" presetID="23" presetClass="entr" presetSubtype="16" fill="hold" grpId="0" nodeType="withEffect">
                                  <p:stCondLst>
                                    <p:cond delay="300"/>
                                  </p:stCondLst>
                                  <p:iterate type="lt">
                                    <p:tmPct val="2667"/>
                                  </p:iterate>
                                  <p:childTnLst>
                                    <p:set>
                                      <p:cBhvr>
                                        <p:cTn id="21" dur="1" fill="hold">
                                          <p:stCondLst>
                                            <p:cond delay="0"/>
                                          </p:stCondLst>
                                        </p:cTn>
                                        <p:tgtEl>
                                          <p:spTgt spid="28"/>
                                        </p:tgtEl>
                                        <p:attrNameLst>
                                          <p:attrName>style.visibility</p:attrName>
                                        </p:attrNameLst>
                                      </p:cBhvr>
                                      <p:to>
                                        <p:strVal val="visible"/>
                                      </p:to>
                                    </p:set>
                                    <p:anim calcmode="lin" valueType="num">
                                      <p:cBhvr>
                                        <p:cTn id="22" dur="500" fill="hold"/>
                                        <p:tgtEl>
                                          <p:spTgt spid="28"/>
                                        </p:tgtEl>
                                        <p:attrNameLst>
                                          <p:attrName>ppt_w</p:attrName>
                                        </p:attrNameLst>
                                      </p:cBhvr>
                                      <p:tavLst>
                                        <p:tav tm="0">
                                          <p:val>
                                            <p:fltVal val="0"/>
                                          </p:val>
                                        </p:tav>
                                        <p:tav tm="100000">
                                          <p:val>
                                            <p:strVal val="#ppt_w"/>
                                          </p:val>
                                        </p:tav>
                                      </p:tavLst>
                                    </p:anim>
                                    <p:anim calcmode="lin" valueType="num">
                                      <p:cBhvr>
                                        <p:cTn id="23" dur="500" fill="hold"/>
                                        <p:tgtEl>
                                          <p:spTgt spid="28"/>
                                        </p:tgtEl>
                                        <p:attrNameLst>
                                          <p:attrName>ppt_h</p:attrName>
                                        </p:attrNameLst>
                                      </p:cBhvr>
                                      <p:tavLst>
                                        <p:tav tm="0">
                                          <p:val>
                                            <p:fltVal val="0"/>
                                          </p:val>
                                        </p:tav>
                                        <p:tav tm="100000">
                                          <p:val>
                                            <p:strVal val="#ppt_h"/>
                                          </p:val>
                                        </p:tav>
                                      </p:tavLst>
                                    </p:anim>
                                  </p:childTnLst>
                                </p:cTn>
                              </p:par>
                              <p:par>
                                <p:cTn id="24" presetID="22" presetClass="entr" presetSubtype="8" fill="hold" nodeType="withEffect">
                                  <p:stCondLst>
                                    <p:cond delay="40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par>
                                <p:cTn id="27" presetID="17" presetClass="entr" presetSubtype="10" fill="hold" grpId="0" nodeType="withEffect">
                                  <p:stCondLst>
                                    <p:cond delay="500"/>
                                  </p:stCondLst>
                                  <p:iterate type="lt">
                                    <p:tmPct val="10000"/>
                                  </p:iterate>
                                  <p:childTnLst>
                                    <p:set>
                                      <p:cBhvr>
                                        <p:cTn id="28" dur="1" fill="hold">
                                          <p:stCondLst>
                                            <p:cond delay="0"/>
                                          </p:stCondLst>
                                        </p:cTn>
                                        <p:tgtEl>
                                          <p:spTgt spid="41"/>
                                        </p:tgtEl>
                                        <p:attrNameLst>
                                          <p:attrName>style.visibility</p:attrName>
                                        </p:attrNameLst>
                                      </p:cBhvr>
                                      <p:to>
                                        <p:strVal val="visible"/>
                                      </p:to>
                                    </p:set>
                                    <p:anim calcmode="lin" valueType="num">
                                      <p:cBhvr>
                                        <p:cTn id="29" dur="450" fill="hold"/>
                                        <p:tgtEl>
                                          <p:spTgt spid="41"/>
                                        </p:tgtEl>
                                        <p:attrNameLst>
                                          <p:attrName>ppt_w</p:attrName>
                                        </p:attrNameLst>
                                      </p:cBhvr>
                                      <p:tavLst>
                                        <p:tav tm="0">
                                          <p:val>
                                            <p:fltVal val="0"/>
                                          </p:val>
                                        </p:tav>
                                        <p:tav tm="100000">
                                          <p:val>
                                            <p:strVal val="#ppt_w"/>
                                          </p:val>
                                        </p:tav>
                                      </p:tavLst>
                                    </p:anim>
                                    <p:anim calcmode="lin" valueType="num">
                                      <p:cBhvr>
                                        <p:cTn id="30" dur="450" fill="hold"/>
                                        <p:tgtEl>
                                          <p:spTgt spid="41"/>
                                        </p:tgtEl>
                                        <p:attrNameLst>
                                          <p:attrName>ppt_h</p:attrName>
                                        </p:attrNameLst>
                                      </p:cBhvr>
                                      <p:tavLst>
                                        <p:tav tm="0">
                                          <p:val>
                                            <p:strVal val="#ppt_h"/>
                                          </p:val>
                                        </p:tav>
                                        <p:tav tm="100000">
                                          <p:val>
                                            <p:strVal val="#ppt_h"/>
                                          </p:val>
                                        </p:tav>
                                      </p:tavLst>
                                    </p:anim>
                                  </p:childTnLst>
                                </p:cTn>
                              </p:par>
                              <p:par>
                                <p:cTn id="31" presetID="23" presetClass="entr" presetSubtype="16" fill="hold" grpId="0" nodeType="withEffect">
                                  <p:stCondLst>
                                    <p:cond delay="700"/>
                                  </p:stCondLst>
                                  <p:iterate type="lt">
                                    <p:tmPct val="2667"/>
                                  </p:iterate>
                                  <p:childTnLst>
                                    <p:set>
                                      <p:cBhvr>
                                        <p:cTn id="32" dur="1" fill="hold">
                                          <p:stCondLst>
                                            <p:cond delay="0"/>
                                          </p:stCondLst>
                                        </p:cTn>
                                        <p:tgtEl>
                                          <p:spTgt spid="42"/>
                                        </p:tgtEl>
                                        <p:attrNameLst>
                                          <p:attrName>style.visibility</p:attrName>
                                        </p:attrNameLst>
                                      </p:cBhvr>
                                      <p:to>
                                        <p:strVal val="visible"/>
                                      </p:to>
                                    </p:set>
                                    <p:anim calcmode="lin" valueType="num">
                                      <p:cBhvr>
                                        <p:cTn id="33" dur="500" fill="hold"/>
                                        <p:tgtEl>
                                          <p:spTgt spid="42"/>
                                        </p:tgtEl>
                                        <p:attrNameLst>
                                          <p:attrName>ppt_w</p:attrName>
                                        </p:attrNameLst>
                                      </p:cBhvr>
                                      <p:tavLst>
                                        <p:tav tm="0">
                                          <p:val>
                                            <p:fltVal val="0"/>
                                          </p:val>
                                        </p:tav>
                                        <p:tav tm="100000">
                                          <p:val>
                                            <p:strVal val="#ppt_w"/>
                                          </p:val>
                                        </p:tav>
                                      </p:tavLst>
                                    </p:anim>
                                    <p:anim calcmode="lin" valueType="num">
                                      <p:cBhvr>
                                        <p:cTn id="34" dur="500" fill="hold"/>
                                        <p:tgtEl>
                                          <p:spTgt spid="42"/>
                                        </p:tgtEl>
                                        <p:attrNameLst>
                                          <p:attrName>ppt_h</p:attrName>
                                        </p:attrNameLst>
                                      </p:cBhvr>
                                      <p:tavLst>
                                        <p:tav tm="0">
                                          <p:val>
                                            <p:fltVal val="0"/>
                                          </p:val>
                                        </p:tav>
                                        <p:tav tm="100000">
                                          <p:val>
                                            <p:strVal val="#ppt_h"/>
                                          </p:val>
                                        </p:tav>
                                      </p:tavLst>
                                    </p:anim>
                                  </p:childTnLst>
                                </p:cTn>
                              </p:par>
                              <p:par>
                                <p:cTn id="35" presetID="22" presetClass="entr" presetSubtype="8" fill="hold" nodeType="withEffect">
                                  <p:stCondLst>
                                    <p:cond delay="900"/>
                                  </p:stCondLst>
                                  <p:childTnLst>
                                    <p:set>
                                      <p:cBhvr>
                                        <p:cTn id="36" dur="1" fill="hold">
                                          <p:stCondLst>
                                            <p:cond delay="0"/>
                                          </p:stCondLst>
                                        </p:cTn>
                                        <p:tgtEl>
                                          <p:spTgt spid="11"/>
                                        </p:tgtEl>
                                        <p:attrNameLst>
                                          <p:attrName>style.visibility</p:attrName>
                                        </p:attrNameLst>
                                      </p:cBhvr>
                                      <p:to>
                                        <p:strVal val="visible"/>
                                      </p:to>
                                    </p:set>
                                    <p:animEffect transition="in" filter="wipe(left)">
                                      <p:cBhvr>
                                        <p:cTn id="37" dur="500"/>
                                        <p:tgtEl>
                                          <p:spTgt spid="11"/>
                                        </p:tgtEl>
                                      </p:cBhvr>
                                    </p:animEffect>
                                  </p:childTnLst>
                                </p:cTn>
                              </p:par>
                              <p:par>
                                <p:cTn id="38" presetID="17" presetClass="entr" presetSubtype="10" fill="hold" grpId="0" nodeType="withEffect">
                                  <p:stCondLst>
                                    <p:cond delay="1000"/>
                                  </p:stCondLst>
                                  <p:iterate type="lt">
                                    <p:tmPct val="10000"/>
                                  </p:iterate>
                                  <p:childTnLst>
                                    <p:set>
                                      <p:cBhvr>
                                        <p:cTn id="39" dur="1" fill="hold">
                                          <p:stCondLst>
                                            <p:cond delay="0"/>
                                          </p:stCondLst>
                                        </p:cTn>
                                        <p:tgtEl>
                                          <p:spTgt spid="32"/>
                                        </p:tgtEl>
                                        <p:attrNameLst>
                                          <p:attrName>style.visibility</p:attrName>
                                        </p:attrNameLst>
                                      </p:cBhvr>
                                      <p:to>
                                        <p:strVal val="visible"/>
                                      </p:to>
                                    </p:set>
                                    <p:anim calcmode="lin" valueType="num">
                                      <p:cBhvr>
                                        <p:cTn id="40" dur="450" fill="hold"/>
                                        <p:tgtEl>
                                          <p:spTgt spid="32"/>
                                        </p:tgtEl>
                                        <p:attrNameLst>
                                          <p:attrName>ppt_w</p:attrName>
                                        </p:attrNameLst>
                                      </p:cBhvr>
                                      <p:tavLst>
                                        <p:tav tm="0">
                                          <p:val>
                                            <p:fltVal val="0"/>
                                          </p:val>
                                        </p:tav>
                                        <p:tav tm="100000">
                                          <p:val>
                                            <p:strVal val="#ppt_w"/>
                                          </p:val>
                                        </p:tav>
                                      </p:tavLst>
                                    </p:anim>
                                    <p:anim calcmode="lin" valueType="num">
                                      <p:cBhvr>
                                        <p:cTn id="41" dur="450" fill="hold"/>
                                        <p:tgtEl>
                                          <p:spTgt spid="32"/>
                                        </p:tgtEl>
                                        <p:attrNameLst>
                                          <p:attrName>ppt_h</p:attrName>
                                        </p:attrNameLst>
                                      </p:cBhvr>
                                      <p:tavLst>
                                        <p:tav tm="0">
                                          <p:val>
                                            <p:strVal val="#ppt_h"/>
                                          </p:val>
                                        </p:tav>
                                        <p:tav tm="100000">
                                          <p:val>
                                            <p:strVal val="#ppt_h"/>
                                          </p:val>
                                        </p:tav>
                                      </p:tavLst>
                                    </p:anim>
                                  </p:childTnLst>
                                </p:cTn>
                              </p:par>
                              <p:par>
                                <p:cTn id="42" presetID="23" presetClass="entr" presetSubtype="16" fill="hold" grpId="0" nodeType="withEffect">
                                  <p:stCondLst>
                                    <p:cond delay="1100"/>
                                  </p:stCondLst>
                                  <p:iterate type="lt">
                                    <p:tmPct val="2667"/>
                                  </p:iterate>
                                  <p:childTnLst>
                                    <p:set>
                                      <p:cBhvr>
                                        <p:cTn id="43" dur="1" fill="hold">
                                          <p:stCondLst>
                                            <p:cond delay="0"/>
                                          </p:stCondLst>
                                        </p:cTn>
                                        <p:tgtEl>
                                          <p:spTgt spid="33"/>
                                        </p:tgtEl>
                                        <p:attrNameLst>
                                          <p:attrName>style.visibility</p:attrName>
                                        </p:attrNameLst>
                                      </p:cBhvr>
                                      <p:to>
                                        <p:strVal val="visible"/>
                                      </p:to>
                                    </p:set>
                                    <p:anim calcmode="lin" valueType="num">
                                      <p:cBhvr>
                                        <p:cTn id="44" dur="500" fill="hold"/>
                                        <p:tgtEl>
                                          <p:spTgt spid="33"/>
                                        </p:tgtEl>
                                        <p:attrNameLst>
                                          <p:attrName>ppt_w</p:attrName>
                                        </p:attrNameLst>
                                      </p:cBhvr>
                                      <p:tavLst>
                                        <p:tav tm="0">
                                          <p:val>
                                            <p:fltVal val="0"/>
                                          </p:val>
                                        </p:tav>
                                        <p:tav tm="100000">
                                          <p:val>
                                            <p:strVal val="#ppt_w"/>
                                          </p:val>
                                        </p:tav>
                                      </p:tavLst>
                                    </p:anim>
                                    <p:anim calcmode="lin" valueType="num">
                                      <p:cBhvr>
                                        <p:cTn id="45" dur="500" fill="hold"/>
                                        <p:tgtEl>
                                          <p:spTgt spid="33"/>
                                        </p:tgtEl>
                                        <p:attrNameLst>
                                          <p:attrName>ppt_h</p:attrName>
                                        </p:attrNameLst>
                                      </p:cBhvr>
                                      <p:tavLst>
                                        <p:tav tm="0">
                                          <p:val>
                                            <p:fltVal val="0"/>
                                          </p:val>
                                        </p:tav>
                                        <p:tav tm="100000">
                                          <p:val>
                                            <p:strVal val="#ppt_h"/>
                                          </p:val>
                                        </p:tav>
                                      </p:tavLst>
                                    </p:anim>
                                  </p:childTnLst>
                                </p:cTn>
                              </p:par>
                              <p:par>
                                <p:cTn id="46" presetID="22" presetClass="entr" presetSubtype="8" fill="hold" nodeType="withEffect">
                                  <p:stCondLst>
                                    <p:cond delay="1300"/>
                                  </p:stCondLst>
                                  <p:childTnLst>
                                    <p:set>
                                      <p:cBhvr>
                                        <p:cTn id="47" dur="1" fill="hold">
                                          <p:stCondLst>
                                            <p:cond delay="0"/>
                                          </p:stCondLst>
                                        </p:cTn>
                                        <p:tgtEl>
                                          <p:spTgt spid="12"/>
                                        </p:tgtEl>
                                        <p:attrNameLst>
                                          <p:attrName>style.visibility</p:attrName>
                                        </p:attrNameLst>
                                      </p:cBhvr>
                                      <p:to>
                                        <p:strVal val="visible"/>
                                      </p:to>
                                    </p:set>
                                    <p:animEffect transition="in" filter="wipe(left)">
                                      <p:cBhvr>
                                        <p:cTn id="48" dur="500"/>
                                        <p:tgtEl>
                                          <p:spTgt spid="12"/>
                                        </p:tgtEl>
                                      </p:cBhvr>
                                    </p:animEffect>
                                  </p:childTnLst>
                                </p:cTn>
                              </p:par>
                              <p:par>
                                <p:cTn id="49" presetID="17" presetClass="entr" presetSubtype="10" fill="hold" grpId="0" nodeType="withEffect">
                                  <p:stCondLst>
                                    <p:cond delay="1500"/>
                                  </p:stCondLst>
                                  <p:iterate type="lt">
                                    <p:tmPct val="10000"/>
                                  </p:iterate>
                                  <p:childTnLst>
                                    <p:set>
                                      <p:cBhvr>
                                        <p:cTn id="50" dur="1" fill="hold">
                                          <p:stCondLst>
                                            <p:cond delay="0"/>
                                          </p:stCondLst>
                                        </p:cTn>
                                        <p:tgtEl>
                                          <p:spTgt spid="38"/>
                                        </p:tgtEl>
                                        <p:attrNameLst>
                                          <p:attrName>style.visibility</p:attrName>
                                        </p:attrNameLst>
                                      </p:cBhvr>
                                      <p:to>
                                        <p:strVal val="visible"/>
                                      </p:to>
                                    </p:set>
                                    <p:anim calcmode="lin" valueType="num">
                                      <p:cBhvr>
                                        <p:cTn id="51" dur="450" fill="hold"/>
                                        <p:tgtEl>
                                          <p:spTgt spid="38"/>
                                        </p:tgtEl>
                                        <p:attrNameLst>
                                          <p:attrName>ppt_w</p:attrName>
                                        </p:attrNameLst>
                                      </p:cBhvr>
                                      <p:tavLst>
                                        <p:tav tm="0">
                                          <p:val>
                                            <p:fltVal val="0"/>
                                          </p:val>
                                        </p:tav>
                                        <p:tav tm="100000">
                                          <p:val>
                                            <p:strVal val="#ppt_w"/>
                                          </p:val>
                                        </p:tav>
                                      </p:tavLst>
                                    </p:anim>
                                    <p:anim calcmode="lin" valueType="num">
                                      <p:cBhvr>
                                        <p:cTn id="52" dur="450" fill="hold"/>
                                        <p:tgtEl>
                                          <p:spTgt spid="38"/>
                                        </p:tgtEl>
                                        <p:attrNameLst>
                                          <p:attrName>ppt_h</p:attrName>
                                        </p:attrNameLst>
                                      </p:cBhvr>
                                      <p:tavLst>
                                        <p:tav tm="0">
                                          <p:val>
                                            <p:strVal val="#ppt_h"/>
                                          </p:val>
                                        </p:tav>
                                        <p:tav tm="100000">
                                          <p:val>
                                            <p:strVal val="#ppt_h"/>
                                          </p:val>
                                        </p:tav>
                                      </p:tavLst>
                                    </p:anim>
                                  </p:childTnLst>
                                </p:cTn>
                              </p:par>
                              <p:par>
                                <p:cTn id="53" presetID="23" presetClass="entr" presetSubtype="16" fill="hold" grpId="0" nodeType="withEffect">
                                  <p:stCondLst>
                                    <p:cond delay="1700"/>
                                  </p:stCondLst>
                                  <p:iterate type="lt">
                                    <p:tmPct val="2667"/>
                                  </p:iterate>
                                  <p:childTnLst>
                                    <p:set>
                                      <p:cBhvr>
                                        <p:cTn id="54" dur="1" fill="hold">
                                          <p:stCondLst>
                                            <p:cond delay="0"/>
                                          </p:stCondLst>
                                        </p:cTn>
                                        <p:tgtEl>
                                          <p:spTgt spid="39"/>
                                        </p:tgtEl>
                                        <p:attrNameLst>
                                          <p:attrName>style.visibility</p:attrName>
                                        </p:attrNameLst>
                                      </p:cBhvr>
                                      <p:to>
                                        <p:strVal val="visible"/>
                                      </p:to>
                                    </p:set>
                                    <p:anim calcmode="lin" valueType="num">
                                      <p:cBhvr>
                                        <p:cTn id="55" dur="500" fill="hold"/>
                                        <p:tgtEl>
                                          <p:spTgt spid="39"/>
                                        </p:tgtEl>
                                        <p:attrNameLst>
                                          <p:attrName>ppt_w</p:attrName>
                                        </p:attrNameLst>
                                      </p:cBhvr>
                                      <p:tavLst>
                                        <p:tav tm="0">
                                          <p:val>
                                            <p:fltVal val="0"/>
                                          </p:val>
                                        </p:tav>
                                        <p:tav tm="100000">
                                          <p:val>
                                            <p:strVal val="#ppt_w"/>
                                          </p:val>
                                        </p:tav>
                                      </p:tavLst>
                                    </p:anim>
                                    <p:anim calcmode="lin" valueType="num">
                                      <p:cBhvr>
                                        <p:cTn id="56" dur="500" fill="hold"/>
                                        <p:tgtEl>
                                          <p:spTgt spid="39"/>
                                        </p:tgtEl>
                                        <p:attrNameLst>
                                          <p:attrName>ppt_h</p:attrName>
                                        </p:attrNameLst>
                                      </p:cBhvr>
                                      <p:tavLst>
                                        <p:tav tm="0">
                                          <p:val>
                                            <p:fltVal val="0"/>
                                          </p:val>
                                        </p:tav>
                                        <p:tav tm="100000">
                                          <p:val>
                                            <p:strVal val="#ppt_h"/>
                                          </p:val>
                                        </p:tav>
                                      </p:tavLst>
                                    </p:anim>
                                  </p:childTnLst>
                                </p:cTn>
                              </p:par>
                              <p:par>
                                <p:cTn id="57" presetID="22" presetClass="entr" presetSubtype="8" fill="hold" nodeType="withEffect">
                                  <p:stCondLst>
                                    <p:cond delay="1900"/>
                                  </p:stCondLst>
                                  <p:childTnLst>
                                    <p:set>
                                      <p:cBhvr>
                                        <p:cTn id="58" dur="1" fill="hold">
                                          <p:stCondLst>
                                            <p:cond delay="0"/>
                                          </p:stCondLst>
                                        </p:cTn>
                                        <p:tgtEl>
                                          <p:spTgt spid="16"/>
                                        </p:tgtEl>
                                        <p:attrNameLst>
                                          <p:attrName>style.visibility</p:attrName>
                                        </p:attrNameLst>
                                      </p:cBhvr>
                                      <p:to>
                                        <p:strVal val="visible"/>
                                      </p:to>
                                    </p:set>
                                    <p:animEffect transition="in" filter="wipe(left)">
                                      <p:cBhvr>
                                        <p:cTn id="59" dur="500"/>
                                        <p:tgtEl>
                                          <p:spTgt spid="16"/>
                                        </p:tgtEl>
                                      </p:cBhvr>
                                    </p:animEffect>
                                  </p:childTnLst>
                                </p:cTn>
                              </p:par>
                              <p:par>
                                <p:cTn id="60" presetID="17" presetClass="entr" presetSubtype="10" fill="hold" grpId="0" nodeType="withEffect">
                                  <p:stCondLst>
                                    <p:cond delay="2000"/>
                                  </p:stCondLst>
                                  <p:iterate type="lt">
                                    <p:tmPct val="10000"/>
                                  </p:iterate>
                                  <p:childTnLst>
                                    <p:set>
                                      <p:cBhvr>
                                        <p:cTn id="61" dur="1" fill="hold">
                                          <p:stCondLst>
                                            <p:cond delay="0"/>
                                          </p:stCondLst>
                                        </p:cTn>
                                        <p:tgtEl>
                                          <p:spTgt spid="35"/>
                                        </p:tgtEl>
                                        <p:attrNameLst>
                                          <p:attrName>style.visibility</p:attrName>
                                        </p:attrNameLst>
                                      </p:cBhvr>
                                      <p:to>
                                        <p:strVal val="visible"/>
                                      </p:to>
                                    </p:set>
                                    <p:anim calcmode="lin" valueType="num">
                                      <p:cBhvr>
                                        <p:cTn id="62" dur="450" fill="hold"/>
                                        <p:tgtEl>
                                          <p:spTgt spid="35"/>
                                        </p:tgtEl>
                                        <p:attrNameLst>
                                          <p:attrName>ppt_w</p:attrName>
                                        </p:attrNameLst>
                                      </p:cBhvr>
                                      <p:tavLst>
                                        <p:tav tm="0">
                                          <p:val>
                                            <p:fltVal val="0"/>
                                          </p:val>
                                        </p:tav>
                                        <p:tav tm="100000">
                                          <p:val>
                                            <p:strVal val="#ppt_w"/>
                                          </p:val>
                                        </p:tav>
                                      </p:tavLst>
                                    </p:anim>
                                    <p:anim calcmode="lin" valueType="num">
                                      <p:cBhvr>
                                        <p:cTn id="63" dur="450" fill="hold"/>
                                        <p:tgtEl>
                                          <p:spTgt spid="35"/>
                                        </p:tgtEl>
                                        <p:attrNameLst>
                                          <p:attrName>ppt_h</p:attrName>
                                        </p:attrNameLst>
                                      </p:cBhvr>
                                      <p:tavLst>
                                        <p:tav tm="0">
                                          <p:val>
                                            <p:strVal val="#ppt_h"/>
                                          </p:val>
                                        </p:tav>
                                        <p:tav tm="100000">
                                          <p:val>
                                            <p:strVal val="#ppt_h"/>
                                          </p:val>
                                        </p:tav>
                                      </p:tavLst>
                                    </p:anim>
                                  </p:childTnLst>
                                </p:cTn>
                              </p:par>
                              <p:par>
                                <p:cTn id="64" presetID="23" presetClass="entr" presetSubtype="16" fill="hold" grpId="0" nodeType="withEffect">
                                  <p:stCondLst>
                                    <p:cond delay="2200"/>
                                  </p:stCondLst>
                                  <p:iterate type="lt">
                                    <p:tmPct val="2667"/>
                                  </p:iterate>
                                  <p:childTnLst>
                                    <p:set>
                                      <p:cBhvr>
                                        <p:cTn id="65" dur="1" fill="hold">
                                          <p:stCondLst>
                                            <p:cond delay="0"/>
                                          </p:stCondLst>
                                        </p:cTn>
                                        <p:tgtEl>
                                          <p:spTgt spid="36"/>
                                        </p:tgtEl>
                                        <p:attrNameLst>
                                          <p:attrName>style.visibility</p:attrName>
                                        </p:attrNameLst>
                                      </p:cBhvr>
                                      <p:to>
                                        <p:strVal val="visible"/>
                                      </p:to>
                                    </p:set>
                                    <p:anim calcmode="lin" valueType="num">
                                      <p:cBhvr>
                                        <p:cTn id="66" dur="500" fill="hold"/>
                                        <p:tgtEl>
                                          <p:spTgt spid="36"/>
                                        </p:tgtEl>
                                        <p:attrNameLst>
                                          <p:attrName>ppt_w</p:attrName>
                                        </p:attrNameLst>
                                      </p:cBhvr>
                                      <p:tavLst>
                                        <p:tav tm="0">
                                          <p:val>
                                            <p:fltVal val="0"/>
                                          </p:val>
                                        </p:tav>
                                        <p:tav tm="100000">
                                          <p:val>
                                            <p:strVal val="#ppt_w"/>
                                          </p:val>
                                        </p:tav>
                                      </p:tavLst>
                                    </p:anim>
                                    <p:anim calcmode="lin" valueType="num">
                                      <p:cBhvr>
                                        <p:cTn id="67" dur="500" fill="hold"/>
                                        <p:tgtEl>
                                          <p:spTgt spid="3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P spid="27" grpId="0"/>
      <p:bldP spid="28" grpId="0"/>
      <p:bldP spid="32" grpId="0"/>
      <p:bldP spid="33" grpId="0"/>
      <p:bldP spid="35" grpId="0"/>
      <p:bldP spid="36" grpId="0"/>
      <p:bldP spid="38" grpId="0"/>
      <p:bldP spid="39" grpId="0"/>
      <p:bldP spid="41" grpId="0"/>
      <p:bldP spid="4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3</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grpSp>
        <p:nvGrpSpPr>
          <p:cNvPr id="12" name="组合 11"/>
          <p:cNvGrpSpPr/>
          <p:nvPr/>
        </p:nvGrpSpPr>
        <p:grpSpPr>
          <a:xfrm>
            <a:off x="1339454" y="1517783"/>
            <a:ext cx="2190750" cy="2190750"/>
            <a:chOff x="1785938" y="2546350"/>
            <a:chExt cx="2921000" cy="2921000"/>
          </a:xfrm>
        </p:grpSpPr>
        <p:sp>
          <p:nvSpPr>
            <p:cNvPr id="2" name="空心弧 1"/>
            <p:cNvSpPr/>
            <p:nvPr/>
          </p:nvSpPr>
          <p:spPr>
            <a:xfrm>
              <a:off x="1785938" y="2546350"/>
              <a:ext cx="2921000" cy="2921000"/>
            </a:xfrm>
            <a:prstGeom prst="blockArc">
              <a:avLst>
                <a:gd name="adj1" fmla="val 10800000"/>
                <a:gd name="adj2" fmla="val 21573038"/>
                <a:gd name="adj3" fmla="val 2776"/>
              </a:avLst>
            </a:pr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tx1"/>
                </a:solidFill>
                <a:latin typeface="AgencyFB-Regular" pitchFamily="50" charset="0"/>
              </a:endParaRPr>
            </a:p>
          </p:txBody>
        </p:sp>
        <p:sp>
          <p:nvSpPr>
            <p:cNvPr id="3" name="任意多边形 2"/>
            <p:cNvSpPr/>
            <p:nvPr/>
          </p:nvSpPr>
          <p:spPr>
            <a:xfrm>
              <a:off x="1946275" y="2693988"/>
              <a:ext cx="2600325" cy="1300162"/>
            </a:xfrm>
            <a:custGeom>
              <a:avLst/>
              <a:gdLst>
                <a:gd name="connsiteX0" fmla="*/ 1123950 w 2247900"/>
                <a:gd name="connsiteY0" fmla="*/ 0 h 1123950"/>
                <a:gd name="connsiteX1" fmla="*/ 2247900 w 2247900"/>
                <a:gd name="connsiteY1" fmla="*/ 1123950 h 1123950"/>
                <a:gd name="connsiteX2" fmla="*/ 0 w 2247900"/>
                <a:gd name="connsiteY2" fmla="*/ 1123950 h 1123950"/>
                <a:gd name="connsiteX3" fmla="*/ 1123950 w 2247900"/>
                <a:gd name="connsiteY3" fmla="*/ 0 h 1123950"/>
              </a:gdLst>
              <a:ahLst/>
              <a:cxnLst>
                <a:cxn ang="0">
                  <a:pos x="connsiteX0" y="connsiteY0"/>
                </a:cxn>
                <a:cxn ang="0">
                  <a:pos x="connsiteX1" y="connsiteY1"/>
                </a:cxn>
                <a:cxn ang="0">
                  <a:pos x="connsiteX2" y="connsiteY2"/>
                </a:cxn>
                <a:cxn ang="0">
                  <a:pos x="connsiteX3" y="connsiteY3"/>
                </a:cxn>
              </a:cxnLst>
              <a:rect l="l" t="t" r="r" b="b"/>
              <a:pathLst>
                <a:path w="2247900" h="1123950">
                  <a:moveTo>
                    <a:pt x="1123950" y="0"/>
                  </a:moveTo>
                  <a:cubicBezTo>
                    <a:pt x="1744690" y="0"/>
                    <a:pt x="2247900" y="503210"/>
                    <a:pt x="2247900" y="1123950"/>
                  </a:cubicBezTo>
                  <a:lnTo>
                    <a:pt x="0" y="1123950"/>
                  </a:lnTo>
                  <a:cubicBezTo>
                    <a:pt x="0" y="503210"/>
                    <a:pt x="503210" y="0"/>
                    <a:pt x="1123950" y="0"/>
                  </a:cubicBezTo>
                  <a:close/>
                </a:path>
              </a:pathLst>
            </a:cu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sp>
        <p:nvSpPr>
          <p:cNvPr id="4" name="Freeform 220"/>
          <p:cNvSpPr/>
          <p:nvPr/>
        </p:nvSpPr>
        <p:spPr bwMode="auto">
          <a:xfrm>
            <a:off x="2222897" y="1801151"/>
            <a:ext cx="423863" cy="315516"/>
          </a:xfrm>
          <a:custGeom>
            <a:avLst/>
            <a:gdLst>
              <a:gd name="T0" fmla="*/ 1649836615 w 176"/>
              <a:gd name="T1" fmla="*/ 1216864125 h 131"/>
              <a:gd name="T2" fmla="*/ 1649836615 w 176"/>
              <a:gd name="T3" fmla="*/ 0 h 131"/>
              <a:gd name="T4" fmla="*/ 1288933752 w 176"/>
              <a:gd name="T5" fmla="*/ 0 h 131"/>
              <a:gd name="T6" fmla="*/ 1288933752 w 176"/>
              <a:gd name="T7" fmla="*/ 1216864125 h 131"/>
              <a:gd name="T8" fmla="*/ 1082705379 w 176"/>
              <a:gd name="T9" fmla="*/ 1216864125 h 131"/>
              <a:gd name="T10" fmla="*/ 1082705379 w 176"/>
              <a:gd name="T11" fmla="*/ 742491840 h 131"/>
              <a:gd name="T12" fmla="*/ 721802516 w 176"/>
              <a:gd name="T13" fmla="*/ 742491840 h 131"/>
              <a:gd name="T14" fmla="*/ 721802516 w 176"/>
              <a:gd name="T15" fmla="*/ 1216864125 h 131"/>
              <a:gd name="T16" fmla="*/ 525884919 w 176"/>
              <a:gd name="T17" fmla="*/ 1216864125 h 131"/>
              <a:gd name="T18" fmla="*/ 525884919 w 176"/>
              <a:gd name="T19" fmla="*/ 329996017 h 131"/>
              <a:gd name="T20" fmla="*/ 154671280 w 176"/>
              <a:gd name="T21" fmla="*/ 329996017 h 131"/>
              <a:gd name="T22" fmla="*/ 154671280 w 176"/>
              <a:gd name="T23" fmla="*/ 1216864125 h 131"/>
              <a:gd name="T24" fmla="*/ 0 w 176"/>
              <a:gd name="T25" fmla="*/ 1216864125 h 131"/>
              <a:gd name="T26" fmla="*/ 0 w 176"/>
              <a:gd name="T27" fmla="*/ 1350925509 h 131"/>
              <a:gd name="T28" fmla="*/ 1814818671 w 176"/>
              <a:gd name="T29" fmla="*/ 1350925509 h 131"/>
              <a:gd name="T30" fmla="*/ 1814818671 w 176"/>
              <a:gd name="T31" fmla="*/ 1216864125 h 131"/>
              <a:gd name="T32" fmla="*/ 1649836615 w 176"/>
              <a:gd name="T33" fmla="*/ 1216864125 h 13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76" h="131">
                <a:moveTo>
                  <a:pt x="160" y="118"/>
                </a:moveTo>
                <a:lnTo>
                  <a:pt x="160" y="0"/>
                </a:lnTo>
                <a:lnTo>
                  <a:pt x="125" y="0"/>
                </a:lnTo>
                <a:lnTo>
                  <a:pt x="125" y="118"/>
                </a:lnTo>
                <a:lnTo>
                  <a:pt x="105" y="118"/>
                </a:lnTo>
                <a:lnTo>
                  <a:pt x="105" y="72"/>
                </a:lnTo>
                <a:lnTo>
                  <a:pt x="70" y="72"/>
                </a:lnTo>
                <a:lnTo>
                  <a:pt x="70" y="118"/>
                </a:lnTo>
                <a:lnTo>
                  <a:pt x="51" y="118"/>
                </a:lnTo>
                <a:lnTo>
                  <a:pt x="51" y="32"/>
                </a:lnTo>
                <a:lnTo>
                  <a:pt x="15" y="32"/>
                </a:lnTo>
                <a:lnTo>
                  <a:pt x="15" y="118"/>
                </a:lnTo>
                <a:lnTo>
                  <a:pt x="0" y="118"/>
                </a:lnTo>
                <a:lnTo>
                  <a:pt x="0" y="131"/>
                </a:lnTo>
                <a:lnTo>
                  <a:pt x="176" y="131"/>
                </a:lnTo>
                <a:lnTo>
                  <a:pt x="176" y="118"/>
                </a:lnTo>
                <a:lnTo>
                  <a:pt x="160" y="11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350"/>
          </a:p>
        </p:txBody>
      </p:sp>
      <p:sp>
        <p:nvSpPr>
          <p:cNvPr id="5" name="文本框 14"/>
          <p:cNvSpPr txBox="1">
            <a:spLocks noChangeArrowheads="1"/>
          </p:cNvSpPr>
          <p:nvPr/>
        </p:nvSpPr>
        <p:spPr bwMode="auto">
          <a:xfrm>
            <a:off x="2168129" y="2179770"/>
            <a:ext cx="782955" cy="297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1350">
                <a:solidFill>
                  <a:schemeClr val="bg1"/>
                </a:solidFill>
                <a:latin typeface="AgencyFB-Regular" pitchFamily="50" charset="0"/>
              </a:rPr>
              <a:t>359,781</a:t>
            </a:r>
            <a:endParaRPr lang="zh-CN" altLang="en-US" sz="1350">
              <a:solidFill>
                <a:schemeClr val="bg1"/>
              </a:solidFill>
              <a:latin typeface="AgencyFB-Regular" pitchFamily="50" charset="0"/>
            </a:endParaRPr>
          </a:p>
        </p:txBody>
      </p:sp>
      <p:grpSp>
        <p:nvGrpSpPr>
          <p:cNvPr id="13" name="组合 12"/>
          <p:cNvGrpSpPr/>
          <p:nvPr/>
        </p:nvGrpSpPr>
        <p:grpSpPr>
          <a:xfrm>
            <a:off x="3475435" y="1508258"/>
            <a:ext cx="2190750" cy="2190750"/>
            <a:chOff x="4633913" y="2533650"/>
            <a:chExt cx="2921000" cy="2921000"/>
          </a:xfrm>
        </p:grpSpPr>
        <p:sp>
          <p:nvSpPr>
            <p:cNvPr id="6" name="空心弧 5"/>
            <p:cNvSpPr/>
            <p:nvPr/>
          </p:nvSpPr>
          <p:spPr>
            <a:xfrm flipV="1">
              <a:off x="4633913" y="2533650"/>
              <a:ext cx="2921000" cy="2921000"/>
            </a:xfrm>
            <a:prstGeom prst="blockArc">
              <a:avLst>
                <a:gd name="adj1" fmla="val 10800000"/>
                <a:gd name="adj2" fmla="val 21573038"/>
                <a:gd name="adj3" fmla="val 2776"/>
              </a:avLst>
            </a:prstGeom>
            <a:solidFill>
              <a:srgbClr val="43546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tx1"/>
                </a:solidFill>
                <a:latin typeface="AgencyFB-Regular" pitchFamily="50" charset="0"/>
              </a:endParaRPr>
            </a:p>
          </p:txBody>
        </p:sp>
        <p:sp>
          <p:nvSpPr>
            <p:cNvPr id="7" name="任意多边形 6"/>
            <p:cNvSpPr/>
            <p:nvPr/>
          </p:nvSpPr>
          <p:spPr>
            <a:xfrm flipV="1">
              <a:off x="4794250" y="4006850"/>
              <a:ext cx="2600325" cy="1300163"/>
            </a:xfrm>
            <a:custGeom>
              <a:avLst/>
              <a:gdLst>
                <a:gd name="connsiteX0" fmla="*/ 1123950 w 2247900"/>
                <a:gd name="connsiteY0" fmla="*/ 0 h 1123950"/>
                <a:gd name="connsiteX1" fmla="*/ 2247900 w 2247900"/>
                <a:gd name="connsiteY1" fmla="*/ 1123950 h 1123950"/>
                <a:gd name="connsiteX2" fmla="*/ 0 w 2247900"/>
                <a:gd name="connsiteY2" fmla="*/ 1123950 h 1123950"/>
                <a:gd name="connsiteX3" fmla="*/ 1123950 w 2247900"/>
                <a:gd name="connsiteY3" fmla="*/ 0 h 1123950"/>
              </a:gdLst>
              <a:ahLst/>
              <a:cxnLst>
                <a:cxn ang="0">
                  <a:pos x="connsiteX0" y="connsiteY0"/>
                </a:cxn>
                <a:cxn ang="0">
                  <a:pos x="connsiteX1" y="connsiteY1"/>
                </a:cxn>
                <a:cxn ang="0">
                  <a:pos x="connsiteX2" y="connsiteY2"/>
                </a:cxn>
                <a:cxn ang="0">
                  <a:pos x="connsiteX3" y="connsiteY3"/>
                </a:cxn>
              </a:cxnLst>
              <a:rect l="l" t="t" r="r" b="b"/>
              <a:pathLst>
                <a:path w="2247900" h="1123950">
                  <a:moveTo>
                    <a:pt x="1123950" y="0"/>
                  </a:moveTo>
                  <a:cubicBezTo>
                    <a:pt x="1744690" y="0"/>
                    <a:pt x="2247900" y="503210"/>
                    <a:pt x="2247900" y="1123950"/>
                  </a:cubicBezTo>
                  <a:lnTo>
                    <a:pt x="0" y="1123950"/>
                  </a:lnTo>
                  <a:cubicBezTo>
                    <a:pt x="0" y="503210"/>
                    <a:pt x="503210" y="0"/>
                    <a:pt x="1123950" y="0"/>
                  </a:cubicBezTo>
                  <a:close/>
                </a:path>
              </a:pathLst>
            </a:custGeom>
            <a:solidFill>
              <a:srgbClr val="43546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sp>
        <p:nvSpPr>
          <p:cNvPr id="8" name="文本框 17"/>
          <p:cNvSpPr txBox="1">
            <a:spLocks noChangeArrowheads="1"/>
          </p:cNvSpPr>
          <p:nvPr/>
        </p:nvSpPr>
        <p:spPr bwMode="auto">
          <a:xfrm>
            <a:off x="4355306" y="3103695"/>
            <a:ext cx="441960" cy="297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1350" b="1">
                <a:solidFill>
                  <a:schemeClr val="bg1"/>
                </a:solidFill>
                <a:latin typeface="AgencyFB-Regular" pitchFamily="50" charset="0"/>
              </a:rPr>
              <a:t>80%</a:t>
            </a:r>
            <a:endParaRPr lang="zh-CN" altLang="en-US" sz="1350" b="1">
              <a:solidFill>
                <a:schemeClr val="bg1"/>
              </a:solidFill>
              <a:latin typeface="AgencyFB-Regular" pitchFamily="50" charset="0"/>
            </a:endParaRPr>
          </a:p>
        </p:txBody>
      </p:sp>
      <p:grpSp>
        <p:nvGrpSpPr>
          <p:cNvPr id="14" name="组合 13"/>
          <p:cNvGrpSpPr/>
          <p:nvPr/>
        </p:nvGrpSpPr>
        <p:grpSpPr>
          <a:xfrm>
            <a:off x="5609035" y="1517783"/>
            <a:ext cx="2190750" cy="2190750"/>
            <a:chOff x="7478713" y="2546350"/>
            <a:chExt cx="2921000" cy="2921000"/>
          </a:xfrm>
        </p:grpSpPr>
        <p:sp>
          <p:nvSpPr>
            <p:cNvPr id="9" name="空心弧 8"/>
            <p:cNvSpPr/>
            <p:nvPr/>
          </p:nvSpPr>
          <p:spPr>
            <a:xfrm>
              <a:off x="7478713" y="2546350"/>
              <a:ext cx="2921000" cy="2921000"/>
            </a:xfrm>
            <a:prstGeom prst="blockArc">
              <a:avLst>
                <a:gd name="adj1" fmla="val 10800000"/>
                <a:gd name="adj2" fmla="val 21573038"/>
                <a:gd name="adj3" fmla="val 2776"/>
              </a:avLst>
            </a:pr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tx1"/>
                </a:solidFill>
                <a:latin typeface="AgencyFB-Regular" pitchFamily="50" charset="0"/>
              </a:endParaRPr>
            </a:p>
          </p:txBody>
        </p:sp>
        <p:sp>
          <p:nvSpPr>
            <p:cNvPr id="10" name="任意多边形 9"/>
            <p:cNvSpPr/>
            <p:nvPr/>
          </p:nvSpPr>
          <p:spPr>
            <a:xfrm>
              <a:off x="7639050" y="2693988"/>
              <a:ext cx="2600325" cy="1300162"/>
            </a:xfrm>
            <a:custGeom>
              <a:avLst/>
              <a:gdLst>
                <a:gd name="connsiteX0" fmla="*/ 1123950 w 2247900"/>
                <a:gd name="connsiteY0" fmla="*/ 0 h 1123950"/>
                <a:gd name="connsiteX1" fmla="*/ 2247900 w 2247900"/>
                <a:gd name="connsiteY1" fmla="*/ 1123950 h 1123950"/>
                <a:gd name="connsiteX2" fmla="*/ 0 w 2247900"/>
                <a:gd name="connsiteY2" fmla="*/ 1123950 h 1123950"/>
                <a:gd name="connsiteX3" fmla="*/ 1123950 w 2247900"/>
                <a:gd name="connsiteY3" fmla="*/ 0 h 1123950"/>
              </a:gdLst>
              <a:ahLst/>
              <a:cxnLst>
                <a:cxn ang="0">
                  <a:pos x="connsiteX0" y="connsiteY0"/>
                </a:cxn>
                <a:cxn ang="0">
                  <a:pos x="connsiteX1" y="connsiteY1"/>
                </a:cxn>
                <a:cxn ang="0">
                  <a:pos x="connsiteX2" y="connsiteY2"/>
                </a:cxn>
                <a:cxn ang="0">
                  <a:pos x="connsiteX3" y="connsiteY3"/>
                </a:cxn>
              </a:cxnLst>
              <a:rect l="l" t="t" r="r" b="b"/>
              <a:pathLst>
                <a:path w="2247900" h="1123950">
                  <a:moveTo>
                    <a:pt x="1123950" y="0"/>
                  </a:moveTo>
                  <a:cubicBezTo>
                    <a:pt x="1744690" y="0"/>
                    <a:pt x="2247900" y="503210"/>
                    <a:pt x="2247900" y="1123950"/>
                  </a:cubicBezTo>
                  <a:lnTo>
                    <a:pt x="0" y="1123950"/>
                  </a:lnTo>
                  <a:cubicBezTo>
                    <a:pt x="0" y="503210"/>
                    <a:pt x="503210" y="0"/>
                    <a:pt x="1123950" y="0"/>
                  </a:cubicBezTo>
                  <a:close/>
                </a:path>
              </a:pathLst>
            </a:cu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sp>
        <p:nvSpPr>
          <p:cNvPr id="11" name="文本框 20"/>
          <p:cNvSpPr txBox="1">
            <a:spLocks noChangeArrowheads="1"/>
          </p:cNvSpPr>
          <p:nvPr/>
        </p:nvSpPr>
        <p:spPr bwMode="auto">
          <a:xfrm>
            <a:off x="6437710" y="2179770"/>
            <a:ext cx="782955" cy="2971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charset="0"/>
                <a:ea typeface="微软雅黑" panose="020B050302020402020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charset="0"/>
                <a:ea typeface="微软雅黑" panose="020B050302020402020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charset="0"/>
                <a:ea typeface="微软雅黑" panose="020B0503020204020204"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charset="0"/>
                <a:ea typeface="微软雅黑" panose="020B050302020402020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charset="0"/>
                <a:ea typeface="微软雅黑" panose="020B0503020204020204" charset="-122"/>
              </a:defRPr>
            </a:lvl9pPr>
          </a:lstStyle>
          <a:p>
            <a:pPr>
              <a:lnSpc>
                <a:spcPct val="100000"/>
              </a:lnSpc>
              <a:spcBef>
                <a:spcPct val="0"/>
              </a:spcBef>
              <a:buFontTx/>
              <a:buNone/>
            </a:pPr>
            <a:r>
              <a:rPr lang="en-US" altLang="zh-CN" sz="1350">
                <a:solidFill>
                  <a:schemeClr val="bg1"/>
                </a:solidFill>
                <a:latin typeface="AgencyFB-Regular" pitchFamily="50" charset="0"/>
              </a:rPr>
              <a:t>621,781</a:t>
            </a:r>
            <a:endParaRPr lang="zh-CN" altLang="en-US" sz="1350">
              <a:solidFill>
                <a:schemeClr val="bg1"/>
              </a:solidFill>
              <a:latin typeface="AgencyFB-Regular" pitchFamily="50" charset="0"/>
            </a:endParaRPr>
          </a:p>
        </p:txBody>
      </p:sp>
      <p:grpSp>
        <p:nvGrpSpPr>
          <p:cNvPr id="18" name="组合 17"/>
          <p:cNvGrpSpPr/>
          <p:nvPr/>
        </p:nvGrpSpPr>
        <p:grpSpPr>
          <a:xfrm>
            <a:off x="6493476" y="1757530"/>
            <a:ext cx="421472" cy="423881"/>
            <a:chOff x="8657968" y="2866013"/>
            <a:chExt cx="561963" cy="565175"/>
          </a:xfrm>
          <a:solidFill>
            <a:schemeClr val="bg1"/>
          </a:solidFill>
        </p:grpSpPr>
        <p:sp>
          <p:nvSpPr>
            <p:cNvPr id="19" name="Freeform 478"/>
            <p:cNvSpPr/>
            <p:nvPr/>
          </p:nvSpPr>
          <p:spPr bwMode="auto">
            <a:xfrm>
              <a:off x="8657968" y="2866013"/>
              <a:ext cx="507373" cy="507373"/>
            </a:xfrm>
            <a:custGeom>
              <a:avLst/>
              <a:gdLst>
                <a:gd name="T0" fmla="*/ 129 w 258"/>
                <a:gd name="T1" fmla="*/ 245 h 259"/>
                <a:gd name="T2" fmla="*/ 14 w 258"/>
                <a:gd name="T3" fmla="*/ 129 h 259"/>
                <a:gd name="T4" fmla="*/ 129 w 258"/>
                <a:gd name="T5" fmla="*/ 14 h 259"/>
                <a:gd name="T6" fmla="*/ 244 w 258"/>
                <a:gd name="T7" fmla="*/ 129 h 259"/>
                <a:gd name="T8" fmla="*/ 241 w 258"/>
                <a:gd name="T9" fmla="*/ 156 h 259"/>
                <a:gd name="T10" fmla="*/ 255 w 258"/>
                <a:gd name="T11" fmla="*/ 159 h 259"/>
                <a:gd name="T12" fmla="*/ 258 w 258"/>
                <a:gd name="T13" fmla="*/ 129 h 259"/>
                <a:gd name="T14" fmla="*/ 129 w 258"/>
                <a:gd name="T15" fmla="*/ 0 h 259"/>
                <a:gd name="T16" fmla="*/ 0 w 258"/>
                <a:gd name="T17" fmla="*/ 129 h 259"/>
                <a:gd name="T18" fmla="*/ 129 w 258"/>
                <a:gd name="T19" fmla="*/ 259 h 259"/>
                <a:gd name="T20" fmla="*/ 155 w 258"/>
                <a:gd name="T21" fmla="*/ 256 h 259"/>
                <a:gd name="T22" fmla="*/ 152 w 258"/>
                <a:gd name="T23" fmla="*/ 242 h 259"/>
                <a:gd name="T24" fmla="*/ 129 w 258"/>
                <a:gd name="T25" fmla="*/ 24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8" h="259">
                  <a:moveTo>
                    <a:pt x="129" y="245"/>
                  </a:moveTo>
                  <a:cubicBezTo>
                    <a:pt x="65" y="245"/>
                    <a:pt x="14" y="193"/>
                    <a:pt x="14" y="129"/>
                  </a:cubicBezTo>
                  <a:cubicBezTo>
                    <a:pt x="14" y="66"/>
                    <a:pt x="65" y="14"/>
                    <a:pt x="129" y="14"/>
                  </a:cubicBezTo>
                  <a:cubicBezTo>
                    <a:pt x="193" y="14"/>
                    <a:pt x="244" y="66"/>
                    <a:pt x="244" y="129"/>
                  </a:cubicBezTo>
                  <a:cubicBezTo>
                    <a:pt x="244" y="139"/>
                    <a:pt x="243" y="148"/>
                    <a:pt x="241" y="156"/>
                  </a:cubicBezTo>
                  <a:cubicBezTo>
                    <a:pt x="255" y="159"/>
                    <a:pt x="255" y="159"/>
                    <a:pt x="255" y="159"/>
                  </a:cubicBezTo>
                  <a:cubicBezTo>
                    <a:pt x="257" y="150"/>
                    <a:pt x="258" y="140"/>
                    <a:pt x="258" y="129"/>
                  </a:cubicBezTo>
                  <a:cubicBezTo>
                    <a:pt x="258" y="58"/>
                    <a:pt x="200" y="0"/>
                    <a:pt x="129" y="0"/>
                  </a:cubicBezTo>
                  <a:cubicBezTo>
                    <a:pt x="58" y="0"/>
                    <a:pt x="0" y="58"/>
                    <a:pt x="0" y="129"/>
                  </a:cubicBezTo>
                  <a:cubicBezTo>
                    <a:pt x="0" y="201"/>
                    <a:pt x="58" y="259"/>
                    <a:pt x="129" y="259"/>
                  </a:cubicBezTo>
                  <a:cubicBezTo>
                    <a:pt x="138" y="259"/>
                    <a:pt x="147" y="258"/>
                    <a:pt x="155" y="256"/>
                  </a:cubicBezTo>
                  <a:cubicBezTo>
                    <a:pt x="152" y="242"/>
                    <a:pt x="152" y="242"/>
                    <a:pt x="152" y="242"/>
                  </a:cubicBezTo>
                  <a:cubicBezTo>
                    <a:pt x="145" y="244"/>
                    <a:pt x="137" y="245"/>
                    <a:pt x="129" y="245"/>
                  </a:cubicBezTo>
                  <a:close/>
                </a:path>
              </a:pathLst>
            </a:custGeom>
            <a:grpFill/>
            <a:ln>
              <a:noFill/>
            </a:ln>
          </p:spPr>
          <p:txBody>
            <a:bodyPr/>
            <a:lstStyle/>
            <a:p>
              <a:pPr>
                <a:defRPr/>
              </a:pPr>
              <a:endParaRPr lang="zh-CN" altLang="en-US" sz="1350">
                <a:latin typeface="Calibri" panose="020F0502020204030204" charset="0"/>
              </a:endParaRPr>
            </a:p>
          </p:txBody>
        </p:sp>
        <p:sp>
          <p:nvSpPr>
            <p:cNvPr id="20" name="Freeform 479"/>
            <p:cNvSpPr>
              <a:spLocks noEditPoints="1"/>
            </p:cNvSpPr>
            <p:nvPr/>
          </p:nvSpPr>
          <p:spPr bwMode="auto">
            <a:xfrm>
              <a:off x="8702925" y="2910970"/>
              <a:ext cx="417459" cy="417459"/>
            </a:xfrm>
            <a:custGeom>
              <a:avLst/>
              <a:gdLst>
                <a:gd name="T0" fmla="*/ 106 w 212"/>
                <a:gd name="T1" fmla="*/ 0 h 213"/>
                <a:gd name="T2" fmla="*/ 0 w 212"/>
                <a:gd name="T3" fmla="*/ 106 h 213"/>
                <a:gd name="T4" fmla="*/ 106 w 212"/>
                <a:gd name="T5" fmla="*/ 213 h 213"/>
                <a:gd name="T6" fmla="*/ 127 w 212"/>
                <a:gd name="T7" fmla="*/ 211 h 213"/>
                <a:gd name="T8" fmla="*/ 105 w 212"/>
                <a:gd name="T9" fmla="*/ 106 h 213"/>
                <a:gd name="T10" fmla="*/ 120 w 212"/>
                <a:gd name="T11" fmla="*/ 110 h 213"/>
                <a:gd name="T12" fmla="*/ 117 w 212"/>
                <a:gd name="T13" fmla="*/ 103 h 213"/>
                <a:gd name="T14" fmla="*/ 128 w 212"/>
                <a:gd name="T15" fmla="*/ 92 h 213"/>
                <a:gd name="T16" fmla="*/ 139 w 212"/>
                <a:gd name="T17" fmla="*/ 103 h 213"/>
                <a:gd name="T18" fmla="*/ 132 w 212"/>
                <a:gd name="T19" fmla="*/ 113 h 213"/>
                <a:gd name="T20" fmla="*/ 209 w 212"/>
                <a:gd name="T21" fmla="*/ 131 h 213"/>
                <a:gd name="T22" fmla="*/ 212 w 212"/>
                <a:gd name="T23" fmla="*/ 106 h 213"/>
                <a:gd name="T24" fmla="*/ 106 w 212"/>
                <a:gd name="T25" fmla="*/ 0 h 213"/>
                <a:gd name="T26" fmla="*/ 42 w 212"/>
                <a:gd name="T27" fmla="*/ 54 h 213"/>
                <a:gd name="T28" fmla="*/ 57 w 212"/>
                <a:gd name="T29" fmla="*/ 70 h 213"/>
                <a:gd name="T30" fmla="*/ 42 w 212"/>
                <a:gd name="T31" fmla="*/ 85 h 213"/>
                <a:gd name="T32" fmla="*/ 26 w 212"/>
                <a:gd name="T33" fmla="*/ 70 h 213"/>
                <a:gd name="T34" fmla="*/ 42 w 212"/>
                <a:gd name="T35" fmla="*/ 54 h 213"/>
                <a:gd name="T36" fmla="*/ 40 w 212"/>
                <a:gd name="T37" fmla="*/ 154 h 213"/>
                <a:gd name="T38" fmla="*/ 21 w 212"/>
                <a:gd name="T39" fmla="*/ 135 h 213"/>
                <a:gd name="T40" fmla="*/ 40 w 212"/>
                <a:gd name="T41" fmla="*/ 115 h 213"/>
                <a:gd name="T42" fmla="*/ 60 w 212"/>
                <a:gd name="T43" fmla="*/ 135 h 213"/>
                <a:gd name="T44" fmla="*/ 40 w 212"/>
                <a:gd name="T45" fmla="*/ 154 h 213"/>
                <a:gd name="T46" fmla="*/ 89 w 212"/>
                <a:gd name="T47" fmla="*/ 70 h 213"/>
                <a:gd name="T48" fmla="*/ 102 w 212"/>
                <a:gd name="T49" fmla="*/ 83 h 213"/>
                <a:gd name="T50" fmla="*/ 89 w 212"/>
                <a:gd name="T51" fmla="*/ 96 h 213"/>
                <a:gd name="T52" fmla="*/ 76 w 212"/>
                <a:gd name="T53" fmla="*/ 83 h 213"/>
                <a:gd name="T54" fmla="*/ 89 w 212"/>
                <a:gd name="T55" fmla="*/ 70 h 213"/>
                <a:gd name="T56" fmla="*/ 76 w 212"/>
                <a:gd name="T57" fmla="*/ 133 h 213"/>
                <a:gd name="T58" fmla="*/ 89 w 212"/>
                <a:gd name="T59" fmla="*/ 120 h 213"/>
                <a:gd name="T60" fmla="*/ 102 w 212"/>
                <a:gd name="T61" fmla="*/ 133 h 213"/>
                <a:gd name="T62" fmla="*/ 89 w 212"/>
                <a:gd name="T63" fmla="*/ 146 h 213"/>
                <a:gd name="T64" fmla="*/ 76 w 212"/>
                <a:gd name="T65" fmla="*/ 133 h 213"/>
                <a:gd name="T66" fmla="*/ 117 w 212"/>
                <a:gd name="T67" fmla="*/ 183 h 213"/>
                <a:gd name="T68" fmla="*/ 102 w 212"/>
                <a:gd name="T69" fmla="*/ 198 h 213"/>
                <a:gd name="T70" fmla="*/ 87 w 212"/>
                <a:gd name="T71" fmla="*/ 183 h 213"/>
                <a:gd name="T72" fmla="*/ 102 w 212"/>
                <a:gd name="T73" fmla="*/ 168 h 213"/>
                <a:gd name="T74" fmla="*/ 117 w 212"/>
                <a:gd name="T75" fmla="*/ 183 h 213"/>
                <a:gd name="T76" fmla="*/ 106 w 212"/>
                <a:gd name="T77" fmla="*/ 55 h 213"/>
                <a:gd name="T78" fmla="*/ 88 w 212"/>
                <a:gd name="T79" fmla="*/ 36 h 213"/>
                <a:gd name="T80" fmla="*/ 106 w 212"/>
                <a:gd name="T81" fmla="*/ 18 h 213"/>
                <a:gd name="T82" fmla="*/ 125 w 212"/>
                <a:gd name="T83" fmla="*/ 36 h 213"/>
                <a:gd name="T84" fmla="*/ 106 w 212"/>
                <a:gd name="T85" fmla="*/ 55 h 213"/>
                <a:gd name="T86" fmla="*/ 139 w 212"/>
                <a:gd name="T87" fmla="*/ 49 h 213"/>
                <a:gd name="T88" fmla="*/ 152 w 212"/>
                <a:gd name="T89" fmla="*/ 36 h 213"/>
                <a:gd name="T90" fmla="*/ 165 w 212"/>
                <a:gd name="T91" fmla="*/ 49 h 213"/>
                <a:gd name="T92" fmla="*/ 152 w 212"/>
                <a:gd name="T93" fmla="*/ 62 h 213"/>
                <a:gd name="T94" fmla="*/ 139 w 212"/>
                <a:gd name="T95" fmla="*/ 49 h 213"/>
                <a:gd name="T96" fmla="*/ 175 w 212"/>
                <a:gd name="T97" fmla="*/ 112 h 213"/>
                <a:gd name="T98" fmla="*/ 157 w 212"/>
                <a:gd name="T99" fmla="*/ 95 h 213"/>
                <a:gd name="T100" fmla="*/ 175 w 212"/>
                <a:gd name="T101" fmla="*/ 77 h 213"/>
                <a:gd name="T102" fmla="*/ 193 w 212"/>
                <a:gd name="T103" fmla="*/ 95 h 213"/>
                <a:gd name="T104" fmla="*/ 175 w 212"/>
                <a:gd name="T105" fmla="*/ 11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2" h="213">
                  <a:moveTo>
                    <a:pt x="106" y="0"/>
                  </a:moveTo>
                  <a:cubicBezTo>
                    <a:pt x="47" y="0"/>
                    <a:pt x="0" y="48"/>
                    <a:pt x="0" y="106"/>
                  </a:cubicBezTo>
                  <a:cubicBezTo>
                    <a:pt x="0" y="165"/>
                    <a:pt x="47" y="213"/>
                    <a:pt x="106" y="213"/>
                  </a:cubicBezTo>
                  <a:cubicBezTo>
                    <a:pt x="113" y="213"/>
                    <a:pt x="120" y="212"/>
                    <a:pt x="127" y="211"/>
                  </a:cubicBezTo>
                  <a:cubicBezTo>
                    <a:pt x="105" y="106"/>
                    <a:pt x="105" y="106"/>
                    <a:pt x="105" y="106"/>
                  </a:cubicBezTo>
                  <a:cubicBezTo>
                    <a:pt x="120" y="110"/>
                    <a:pt x="120" y="110"/>
                    <a:pt x="120" y="110"/>
                  </a:cubicBezTo>
                  <a:cubicBezTo>
                    <a:pt x="118" y="108"/>
                    <a:pt x="117" y="105"/>
                    <a:pt x="117" y="103"/>
                  </a:cubicBezTo>
                  <a:cubicBezTo>
                    <a:pt x="117" y="97"/>
                    <a:pt x="122" y="92"/>
                    <a:pt x="128" y="92"/>
                  </a:cubicBezTo>
                  <a:cubicBezTo>
                    <a:pt x="134" y="92"/>
                    <a:pt x="139" y="97"/>
                    <a:pt x="139" y="103"/>
                  </a:cubicBezTo>
                  <a:cubicBezTo>
                    <a:pt x="139" y="107"/>
                    <a:pt x="136" y="111"/>
                    <a:pt x="132" y="113"/>
                  </a:cubicBezTo>
                  <a:cubicBezTo>
                    <a:pt x="209" y="131"/>
                    <a:pt x="209" y="131"/>
                    <a:pt x="209" y="131"/>
                  </a:cubicBezTo>
                  <a:cubicBezTo>
                    <a:pt x="211" y="123"/>
                    <a:pt x="212" y="115"/>
                    <a:pt x="212" y="106"/>
                  </a:cubicBezTo>
                  <a:cubicBezTo>
                    <a:pt x="212" y="48"/>
                    <a:pt x="165" y="0"/>
                    <a:pt x="106" y="0"/>
                  </a:cubicBezTo>
                  <a:close/>
                  <a:moveTo>
                    <a:pt x="42" y="54"/>
                  </a:moveTo>
                  <a:cubicBezTo>
                    <a:pt x="50" y="54"/>
                    <a:pt x="57" y="61"/>
                    <a:pt x="57" y="70"/>
                  </a:cubicBezTo>
                  <a:cubicBezTo>
                    <a:pt x="57" y="78"/>
                    <a:pt x="50" y="85"/>
                    <a:pt x="42" y="85"/>
                  </a:cubicBezTo>
                  <a:cubicBezTo>
                    <a:pt x="33" y="85"/>
                    <a:pt x="26" y="78"/>
                    <a:pt x="26" y="70"/>
                  </a:cubicBezTo>
                  <a:cubicBezTo>
                    <a:pt x="26" y="61"/>
                    <a:pt x="33" y="54"/>
                    <a:pt x="42" y="54"/>
                  </a:cubicBezTo>
                  <a:close/>
                  <a:moveTo>
                    <a:pt x="40" y="154"/>
                  </a:moveTo>
                  <a:cubicBezTo>
                    <a:pt x="30" y="154"/>
                    <a:pt x="21" y="146"/>
                    <a:pt x="21" y="135"/>
                  </a:cubicBezTo>
                  <a:cubicBezTo>
                    <a:pt x="21" y="124"/>
                    <a:pt x="30" y="115"/>
                    <a:pt x="40" y="115"/>
                  </a:cubicBezTo>
                  <a:cubicBezTo>
                    <a:pt x="51" y="115"/>
                    <a:pt x="60" y="124"/>
                    <a:pt x="60" y="135"/>
                  </a:cubicBezTo>
                  <a:cubicBezTo>
                    <a:pt x="60" y="146"/>
                    <a:pt x="51" y="154"/>
                    <a:pt x="40" y="154"/>
                  </a:cubicBezTo>
                  <a:close/>
                  <a:moveTo>
                    <a:pt x="89" y="70"/>
                  </a:moveTo>
                  <a:cubicBezTo>
                    <a:pt x="96" y="70"/>
                    <a:pt x="102" y="76"/>
                    <a:pt x="102" y="83"/>
                  </a:cubicBezTo>
                  <a:cubicBezTo>
                    <a:pt x="102" y="90"/>
                    <a:pt x="96" y="96"/>
                    <a:pt x="89" y="96"/>
                  </a:cubicBezTo>
                  <a:cubicBezTo>
                    <a:pt x="82" y="96"/>
                    <a:pt x="76" y="90"/>
                    <a:pt x="76" y="83"/>
                  </a:cubicBezTo>
                  <a:cubicBezTo>
                    <a:pt x="76" y="76"/>
                    <a:pt x="82" y="70"/>
                    <a:pt x="89" y="70"/>
                  </a:cubicBezTo>
                  <a:close/>
                  <a:moveTo>
                    <a:pt x="76" y="133"/>
                  </a:moveTo>
                  <a:cubicBezTo>
                    <a:pt x="76" y="126"/>
                    <a:pt x="82" y="120"/>
                    <a:pt x="89" y="120"/>
                  </a:cubicBezTo>
                  <a:cubicBezTo>
                    <a:pt x="96" y="120"/>
                    <a:pt x="102" y="126"/>
                    <a:pt x="102" y="133"/>
                  </a:cubicBezTo>
                  <a:cubicBezTo>
                    <a:pt x="102" y="140"/>
                    <a:pt x="96" y="146"/>
                    <a:pt x="89" y="146"/>
                  </a:cubicBezTo>
                  <a:cubicBezTo>
                    <a:pt x="82" y="146"/>
                    <a:pt x="76" y="140"/>
                    <a:pt x="76" y="133"/>
                  </a:cubicBezTo>
                  <a:close/>
                  <a:moveTo>
                    <a:pt x="117" y="183"/>
                  </a:moveTo>
                  <a:cubicBezTo>
                    <a:pt x="117" y="191"/>
                    <a:pt x="110" y="198"/>
                    <a:pt x="102" y="198"/>
                  </a:cubicBezTo>
                  <a:cubicBezTo>
                    <a:pt x="94" y="198"/>
                    <a:pt x="87" y="191"/>
                    <a:pt x="87" y="183"/>
                  </a:cubicBezTo>
                  <a:cubicBezTo>
                    <a:pt x="87" y="175"/>
                    <a:pt x="94" y="168"/>
                    <a:pt x="102" y="168"/>
                  </a:cubicBezTo>
                  <a:cubicBezTo>
                    <a:pt x="110" y="168"/>
                    <a:pt x="117" y="175"/>
                    <a:pt x="117" y="183"/>
                  </a:cubicBezTo>
                  <a:close/>
                  <a:moveTo>
                    <a:pt x="106" y="55"/>
                  </a:moveTo>
                  <a:cubicBezTo>
                    <a:pt x="96" y="55"/>
                    <a:pt x="88" y="46"/>
                    <a:pt x="88" y="36"/>
                  </a:cubicBezTo>
                  <a:cubicBezTo>
                    <a:pt x="88" y="26"/>
                    <a:pt x="96" y="18"/>
                    <a:pt x="106" y="18"/>
                  </a:cubicBezTo>
                  <a:cubicBezTo>
                    <a:pt x="116" y="18"/>
                    <a:pt x="125" y="26"/>
                    <a:pt x="125" y="36"/>
                  </a:cubicBezTo>
                  <a:cubicBezTo>
                    <a:pt x="125" y="46"/>
                    <a:pt x="116" y="55"/>
                    <a:pt x="106" y="55"/>
                  </a:cubicBezTo>
                  <a:close/>
                  <a:moveTo>
                    <a:pt x="139" y="49"/>
                  </a:moveTo>
                  <a:cubicBezTo>
                    <a:pt x="139" y="42"/>
                    <a:pt x="145" y="36"/>
                    <a:pt x="152" y="36"/>
                  </a:cubicBezTo>
                  <a:cubicBezTo>
                    <a:pt x="159" y="36"/>
                    <a:pt x="165" y="42"/>
                    <a:pt x="165" y="49"/>
                  </a:cubicBezTo>
                  <a:cubicBezTo>
                    <a:pt x="165" y="56"/>
                    <a:pt x="159" y="62"/>
                    <a:pt x="152" y="62"/>
                  </a:cubicBezTo>
                  <a:cubicBezTo>
                    <a:pt x="145" y="62"/>
                    <a:pt x="139" y="56"/>
                    <a:pt x="139" y="49"/>
                  </a:cubicBezTo>
                  <a:close/>
                  <a:moveTo>
                    <a:pt x="175" y="112"/>
                  </a:moveTo>
                  <a:cubicBezTo>
                    <a:pt x="165" y="112"/>
                    <a:pt x="157" y="105"/>
                    <a:pt x="157" y="95"/>
                  </a:cubicBezTo>
                  <a:cubicBezTo>
                    <a:pt x="157" y="85"/>
                    <a:pt x="165" y="77"/>
                    <a:pt x="175" y="77"/>
                  </a:cubicBezTo>
                  <a:cubicBezTo>
                    <a:pt x="185" y="77"/>
                    <a:pt x="193" y="85"/>
                    <a:pt x="193" y="95"/>
                  </a:cubicBezTo>
                  <a:cubicBezTo>
                    <a:pt x="193" y="105"/>
                    <a:pt x="185" y="112"/>
                    <a:pt x="175" y="112"/>
                  </a:cubicBezTo>
                  <a:close/>
                </a:path>
              </a:pathLst>
            </a:custGeom>
            <a:grpFill/>
            <a:ln>
              <a:noFill/>
            </a:ln>
          </p:spPr>
          <p:txBody>
            <a:bodyPr/>
            <a:lstStyle/>
            <a:p>
              <a:pPr>
                <a:defRPr/>
              </a:pPr>
              <a:endParaRPr lang="zh-CN" altLang="en-US" sz="1350">
                <a:latin typeface="Calibri" panose="020F0502020204030204" charset="0"/>
              </a:endParaRPr>
            </a:p>
          </p:txBody>
        </p:sp>
        <p:sp>
          <p:nvSpPr>
            <p:cNvPr id="21" name="Freeform 480"/>
            <p:cNvSpPr/>
            <p:nvPr/>
          </p:nvSpPr>
          <p:spPr bwMode="auto">
            <a:xfrm>
              <a:off x="9020835" y="3235302"/>
              <a:ext cx="199096" cy="195886"/>
            </a:xfrm>
            <a:custGeom>
              <a:avLst/>
              <a:gdLst>
                <a:gd name="T0" fmla="*/ 90 w 103"/>
                <a:gd name="T1" fmla="*/ 0 h 100"/>
                <a:gd name="T2" fmla="*/ 0 w 103"/>
                <a:gd name="T3" fmla="*/ 87 h 100"/>
                <a:gd name="T4" fmla="*/ 3 w 103"/>
                <a:gd name="T5" fmla="*/ 100 h 100"/>
                <a:gd name="T6" fmla="*/ 103 w 103"/>
                <a:gd name="T7" fmla="*/ 4 h 100"/>
                <a:gd name="T8" fmla="*/ 90 w 103"/>
                <a:gd name="T9" fmla="*/ 0 h 100"/>
              </a:gdLst>
              <a:ahLst/>
              <a:cxnLst>
                <a:cxn ang="0">
                  <a:pos x="T0" y="T1"/>
                </a:cxn>
                <a:cxn ang="0">
                  <a:pos x="T2" y="T3"/>
                </a:cxn>
                <a:cxn ang="0">
                  <a:pos x="T4" y="T5"/>
                </a:cxn>
                <a:cxn ang="0">
                  <a:pos x="T6" y="T7"/>
                </a:cxn>
                <a:cxn ang="0">
                  <a:pos x="T8" y="T9"/>
                </a:cxn>
              </a:cxnLst>
              <a:rect l="0" t="0" r="r" b="b"/>
              <a:pathLst>
                <a:path w="103" h="100">
                  <a:moveTo>
                    <a:pt x="90" y="0"/>
                  </a:moveTo>
                  <a:cubicBezTo>
                    <a:pt x="79" y="44"/>
                    <a:pt x="44" y="78"/>
                    <a:pt x="0" y="87"/>
                  </a:cubicBezTo>
                  <a:cubicBezTo>
                    <a:pt x="3" y="100"/>
                    <a:pt x="3" y="100"/>
                    <a:pt x="3" y="100"/>
                  </a:cubicBezTo>
                  <a:cubicBezTo>
                    <a:pt x="53" y="90"/>
                    <a:pt x="92" y="52"/>
                    <a:pt x="103" y="4"/>
                  </a:cubicBezTo>
                  <a:lnTo>
                    <a:pt x="90" y="0"/>
                  </a:lnTo>
                  <a:close/>
                </a:path>
              </a:pathLst>
            </a:custGeom>
            <a:grpFill/>
            <a:ln>
              <a:noFill/>
            </a:ln>
          </p:spPr>
          <p:txBody>
            <a:bodyPr/>
            <a:lstStyle/>
            <a:p>
              <a:pPr>
                <a:defRPr/>
              </a:pPr>
              <a:endParaRPr lang="zh-CN" altLang="en-US" sz="1350">
                <a:latin typeface="Calibri" panose="020F0502020204030204" charset="0"/>
              </a:endParaRPr>
            </a:p>
          </p:txBody>
        </p:sp>
        <p:sp>
          <p:nvSpPr>
            <p:cNvPr id="15" name="Freeform 481"/>
            <p:cNvSpPr>
              <a:spLocks noEditPoints="1"/>
            </p:cNvSpPr>
            <p:nvPr/>
          </p:nvSpPr>
          <p:spPr bwMode="auto">
            <a:xfrm>
              <a:off x="8975878" y="3180713"/>
              <a:ext cx="202308" cy="205518"/>
            </a:xfrm>
            <a:custGeom>
              <a:avLst/>
              <a:gdLst>
                <a:gd name="T0" fmla="*/ 104 w 104"/>
                <a:gd name="T1" fmla="*/ 25 h 105"/>
                <a:gd name="T2" fmla="*/ 27 w 104"/>
                <a:gd name="T3" fmla="*/ 7 h 105"/>
                <a:gd name="T4" fmla="*/ 23 w 104"/>
                <a:gd name="T5" fmla="*/ 8 h 105"/>
                <a:gd name="T6" fmla="*/ 14 w 104"/>
                <a:gd name="T7" fmla="*/ 4 h 105"/>
                <a:gd name="T8" fmla="*/ 0 w 104"/>
                <a:gd name="T9" fmla="*/ 0 h 105"/>
                <a:gd name="T10" fmla="*/ 22 w 104"/>
                <a:gd name="T11" fmla="*/ 105 h 105"/>
                <a:gd name="T12" fmla="*/ 104 w 104"/>
                <a:gd name="T13" fmla="*/ 25 h 105"/>
                <a:gd name="T14" fmla="*/ 73 w 104"/>
                <a:gd name="T15" fmla="*/ 20 h 105"/>
                <a:gd name="T16" fmla="*/ 84 w 104"/>
                <a:gd name="T17" fmla="*/ 31 h 105"/>
                <a:gd name="T18" fmla="*/ 73 w 104"/>
                <a:gd name="T19" fmla="*/ 42 h 105"/>
                <a:gd name="T20" fmla="*/ 62 w 104"/>
                <a:gd name="T21" fmla="*/ 31 h 105"/>
                <a:gd name="T22" fmla="*/ 73 w 104"/>
                <a:gd name="T23" fmla="*/ 20 h 105"/>
                <a:gd name="T24" fmla="*/ 31 w 104"/>
                <a:gd name="T25" fmla="*/ 62 h 105"/>
                <a:gd name="T26" fmla="*/ 13 w 104"/>
                <a:gd name="T27" fmla="*/ 43 h 105"/>
                <a:gd name="T28" fmla="*/ 31 w 104"/>
                <a:gd name="T29" fmla="*/ 24 h 105"/>
                <a:gd name="T30" fmla="*/ 50 w 104"/>
                <a:gd name="T31" fmla="*/ 43 h 105"/>
                <a:gd name="T32" fmla="*/ 31 w 104"/>
                <a:gd name="T33" fmla="*/ 6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 h="105">
                  <a:moveTo>
                    <a:pt x="104" y="25"/>
                  </a:moveTo>
                  <a:cubicBezTo>
                    <a:pt x="27" y="7"/>
                    <a:pt x="27" y="7"/>
                    <a:pt x="27" y="7"/>
                  </a:cubicBezTo>
                  <a:cubicBezTo>
                    <a:pt x="26" y="7"/>
                    <a:pt x="24" y="8"/>
                    <a:pt x="23" y="8"/>
                  </a:cubicBezTo>
                  <a:cubicBezTo>
                    <a:pt x="19" y="8"/>
                    <a:pt x="16" y="6"/>
                    <a:pt x="14" y="4"/>
                  </a:cubicBezTo>
                  <a:cubicBezTo>
                    <a:pt x="0" y="0"/>
                    <a:pt x="0" y="0"/>
                    <a:pt x="0" y="0"/>
                  </a:cubicBezTo>
                  <a:cubicBezTo>
                    <a:pt x="22" y="105"/>
                    <a:pt x="22" y="105"/>
                    <a:pt x="22" y="105"/>
                  </a:cubicBezTo>
                  <a:cubicBezTo>
                    <a:pt x="62" y="97"/>
                    <a:pt x="94" y="65"/>
                    <a:pt x="104" y="25"/>
                  </a:cubicBezTo>
                  <a:close/>
                  <a:moveTo>
                    <a:pt x="73" y="20"/>
                  </a:moveTo>
                  <a:cubicBezTo>
                    <a:pt x="79" y="20"/>
                    <a:pt x="84" y="25"/>
                    <a:pt x="84" y="31"/>
                  </a:cubicBezTo>
                  <a:cubicBezTo>
                    <a:pt x="84" y="37"/>
                    <a:pt x="79" y="42"/>
                    <a:pt x="73" y="42"/>
                  </a:cubicBezTo>
                  <a:cubicBezTo>
                    <a:pt x="67" y="42"/>
                    <a:pt x="62" y="37"/>
                    <a:pt x="62" y="31"/>
                  </a:cubicBezTo>
                  <a:cubicBezTo>
                    <a:pt x="62" y="25"/>
                    <a:pt x="67" y="20"/>
                    <a:pt x="73" y="20"/>
                  </a:cubicBezTo>
                  <a:close/>
                  <a:moveTo>
                    <a:pt x="31" y="62"/>
                  </a:moveTo>
                  <a:cubicBezTo>
                    <a:pt x="21" y="62"/>
                    <a:pt x="13" y="53"/>
                    <a:pt x="13" y="43"/>
                  </a:cubicBezTo>
                  <a:cubicBezTo>
                    <a:pt x="13" y="33"/>
                    <a:pt x="21" y="24"/>
                    <a:pt x="31" y="24"/>
                  </a:cubicBezTo>
                  <a:cubicBezTo>
                    <a:pt x="42" y="24"/>
                    <a:pt x="50" y="33"/>
                    <a:pt x="50" y="43"/>
                  </a:cubicBezTo>
                  <a:cubicBezTo>
                    <a:pt x="50" y="53"/>
                    <a:pt x="42" y="62"/>
                    <a:pt x="31" y="62"/>
                  </a:cubicBezTo>
                  <a:close/>
                </a:path>
              </a:pathLst>
            </a:custGeom>
            <a:grpFill/>
            <a:ln>
              <a:noFill/>
            </a:ln>
          </p:spPr>
          <p:txBody>
            <a:bodyPr/>
            <a:lstStyle/>
            <a:p>
              <a:pPr>
                <a:defRPr/>
              </a:pPr>
              <a:endParaRPr lang="zh-CN" altLang="en-US" sz="1350">
                <a:latin typeface="Calibri" panose="020F0502020204030204" charset="0"/>
              </a:endParaRPr>
            </a:p>
          </p:txBody>
        </p:sp>
      </p:grpSp>
      <p:sp>
        <p:nvSpPr>
          <p:cNvPr id="27" name="文本框 26"/>
          <p:cNvSpPr txBox="1"/>
          <p:nvPr/>
        </p:nvSpPr>
        <p:spPr>
          <a:xfrm>
            <a:off x="1409700" y="2678430"/>
            <a:ext cx="203962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rgbClr val="E40000"/>
                </a:solidFill>
                <a:latin typeface="+mj-ea"/>
                <a:ea typeface="+mj-ea"/>
              </a:rPr>
              <a:t>点击此处添加标题</a:t>
            </a:r>
            <a:endParaRPr lang="zh-CN" altLang="en-US" sz="1500" b="1">
              <a:solidFill>
                <a:srgbClr val="E40000"/>
              </a:solidFill>
              <a:latin typeface="+mj-ea"/>
              <a:ea typeface="+mj-ea"/>
            </a:endParaRPr>
          </a:p>
        </p:txBody>
      </p:sp>
      <p:sp>
        <p:nvSpPr>
          <p:cNvPr id="28" name="矩形 27"/>
          <p:cNvSpPr/>
          <p:nvPr/>
        </p:nvSpPr>
        <p:spPr>
          <a:xfrm>
            <a:off x="1415334" y="2969255"/>
            <a:ext cx="2096060" cy="403860"/>
          </a:xfrm>
          <a:prstGeom prst="rect">
            <a:avLst/>
          </a:prstGeom>
          <a:noFill/>
        </p:spPr>
        <p:txBody>
          <a:bodyPr wrap="square" rtlCol="0">
            <a:spAutoFit/>
          </a:bodyPr>
          <a:lstStyle/>
          <a:p>
            <a:pPr algn="ct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a:t>
            </a:r>
            <a:endParaRPr lang="zh-CN" altLang="en-US" sz="790">
              <a:solidFill>
                <a:schemeClr val="bg2">
                  <a:lumMod val="10000"/>
                </a:schemeClr>
              </a:solidFill>
              <a:latin typeface="+mj-ea"/>
              <a:ea typeface="+mj-ea"/>
            </a:endParaRPr>
          </a:p>
        </p:txBody>
      </p:sp>
      <p:sp>
        <p:nvSpPr>
          <p:cNvPr id="31" name="文本框 30"/>
          <p:cNvSpPr txBox="1"/>
          <p:nvPr/>
        </p:nvSpPr>
        <p:spPr>
          <a:xfrm>
            <a:off x="5630545" y="2678430"/>
            <a:ext cx="203962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rgbClr val="E40000"/>
                </a:solidFill>
                <a:latin typeface="+mj-ea"/>
                <a:ea typeface="+mj-ea"/>
              </a:rPr>
              <a:t>点击此处添加标题</a:t>
            </a:r>
            <a:endParaRPr lang="zh-CN" altLang="en-US" sz="1500" b="1">
              <a:solidFill>
                <a:srgbClr val="E40000"/>
              </a:solidFill>
              <a:latin typeface="+mj-ea"/>
              <a:ea typeface="+mj-ea"/>
            </a:endParaRPr>
          </a:p>
        </p:txBody>
      </p:sp>
      <p:sp>
        <p:nvSpPr>
          <p:cNvPr id="32" name="矩形 31"/>
          <p:cNvSpPr/>
          <p:nvPr/>
        </p:nvSpPr>
        <p:spPr>
          <a:xfrm>
            <a:off x="5635711" y="2969255"/>
            <a:ext cx="2096060" cy="403860"/>
          </a:xfrm>
          <a:prstGeom prst="rect">
            <a:avLst/>
          </a:prstGeom>
          <a:noFill/>
        </p:spPr>
        <p:txBody>
          <a:bodyPr wrap="square" rtlCol="0">
            <a:spAutoFit/>
          </a:bodyPr>
          <a:lstStyle/>
          <a:p>
            <a:pPr algn="ct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a:t>
            </a:r>
            <a:endParaRPr lang="zh-CN" altLang="en-US" sz="790">
              <a:solidFill>
                <a:schemeClr val="bg2">
                  <a:lumMod val="10000"/>
                </a:schemeClr>
              </a:solidFill>
              <a:latin typeface="+mj-ea"/>
              <a:ea typeface="+mj-ea"/>
            </a:endParaRPr>
          </a:p>
        </p:txBody>
      </p:sp>
      <p:sp>
        <p:nvSpPr>
          <p:cNvPr id="34" name="文本框 33"/>
          <p:cNvSpPr txBox="1"/>
          <p:nvPr/>
        </p:nvSpPr>
        <p:spPr>
          <a:xfrm>
            <a:off x="3505835" y="1868170"/>
            <a:ext cx="203962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rgbClr val="E40000"/>
                </a:solidFill>
                <a:latin typeface="+mj-ea"/>
                <a:ea typeface="+mj-ea"/>
              </a:rPr>
              <a:t>点击此处添加标题</a:t>
            </a:r>
            <a:endParaRPr lang="zh-CN" altLang="en-US" sz="1500" b="1">
              <a:solidFill>
                <a:srgbClr val="E40000"/>
              </a:solidFill>
              <a:latin typeface="+mj-ea"/>
              <a:ea typeface="+mj-ea"/>
            </a:endParaRPr>
          </a:p>
        </p:txBody>
      </p:sp>
      <p:sp>
        <p:nvSpPr>
          <p:cNvPr id="35" name="矩形 34"/>
          <p:cNvSpPr/>
          <p:nvPr/>
        </p:nvSpPr>
        <p:spPr>
          <a:xfrm>
            <a:off x="3511393" y="2159438"/>
            <a:ext cx="2096060" cy="403860"/>
          </a:xfrm>
          <a:prstGeom prst="rect">
            <a:avLst/>
          </a:prstGeom>
          <a:noFill/>
        </p:spPr>
        <p:txBody>
          <a:bodyPr wrap="square" rtlCol="0">
            <a:spAutoFit/>
          </a:bodyPr>
          <a:lstStyle/>
          <a:p>
            <a:pPr algn="ct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a:t>
            </a:r>
            <a:endParaRPr lang="zh-CN" altLang="en-US" sz="790">
              <a:solidFill>
                <a:schemeClr val="bg2">
                  <a:lumMod val="10000"/>
                </a:schemeClr>
              </a:solidFill>
              <a:latin typeface="+mj-ea"/>
              <a:ea typeface="+mj-ea"/>
            </a:endParaRPr>
          </a:p>
        </p:txBody>
      </p:sp>
      <p:grpSp>
        <p:nvGrpSpPr>
          <p:cNvPr id="16" name="组合 15"/>
          <p:cNvGrpSpPr/>
          <p:nvPr/>
        </p:nvGrpSpPr>
        <p:grpSpPr>
          <a:xfrm>
            <a:off x="4355307" y="2736974"/>
            <a:ext cx="428699" cy="363670"/>
            <a:chOff x="6791325" y="3867151"/>
            <a:chExt cx="282576" cy="239712"/>
          </a:xfrm>
          <a:solidFill>
            <a:schemeClr val="bg1"/>
          </a:solidFill>
        </p:grpSpPr>
        <p:sp>
          <p:nvSpPr>
            <p:cNvPr id="24" name="Freeform 103"/>
            <p:cNvSpPr/>
            <p:nvPr/>
          </p:nvSpPr>
          <p:spPr bwMode="auto">
            <a:xfrm>
              <a:off x="6889750" y="3916363"/>
              <a:ext cx="39688" cy="58738"/>
            </a:xfrm>
            <a:custGeom>
              <a:avLst/>
              <a:gdLst>
                <a:gd name="T0" fmla="*/ 14 w 25"/>
                <a:gd name="T1" fmla="*/ 33 h 37"/>
                <a:gd name="T2" fmla="*/ 25 w 25"/>
                <a:gd name="T3" fmla="*/ 14 h 37"/>
                <a:gd name="T4" fmla="*/ 21 w 25"/>
                <a:gd name="T5" fmla="*/ 0 h 37"/>
                <a:gd name="T6" fmla="*/ 0 w 25"/>
                <a:gd name="T7" fmla="*/ 37 h 37"/>
                <a:gd name="T8" fmla="*/ 14 w 25"/>
                <a:gd name="T9" fmla="*/ 33 h 37"/>
              </a:gdLst>
              <a:ahLst/>
              <a:cxnLst>
                <a:cxn ang="0">
                  <a:pos x="T0" y="T1"/>
                </a:cxn>
                <a:cxn ang="0">
                  <a:pos x="T2" y="T3"/>
                </a:cxn>
                <a:cxn ang="0">
                  <a:pos x="T4" y="T5"/>
                </a:cxn>
                <a:cxn ang="0">
                  <a:pos x="T6" y="T7"/>
                </a:cxn>
                <a:cxn ang="0">
                  <a:pos x="T8" y="T9"/>
                </a:cxn>
              </a:cxnLst>
              <a:rect l="0" t="0" r="r" b="b"/>
              <a:pathLst>
                <a:path w="25" h="37">
                  <a:moveTo>
                    <a:pt x="14" y="33"/>
                  </a:moveTo>
                  <a:lnTo>
                    <a:pt x="25" y="14"/>
                  </a:lnTo>
                  <a:lnTo>
                    <a:pt x="21" y="0"/>
                  </a:lnTo>
                  <a:lnTo>
                    <a:pt x="0" y="37"/>
                  </a:lnTo>
                  <a:lnTo>
                    <a:pt x="14" y="33"/>
                  </a:lnTo>
                  <a:close/>
                </a:path>
              </a:pathLst>
            </a:custGeom>
            <a:grpFill/>
            <a:ln>
              <a:noFill/>
            </a:ln>
          </p:spPr>
          <p:txBody>
            <a:bodyPr/>
            <a:lstStyle/>
            <a:p>
              <a:pPr>
                <a:defRPr/>
              </a:pPr>
              <a:endParaRPr lang="zh-CN" altLang="en-US" sz="1350">
                <a:latin typeface="Calibri" panose="020F0502020204030204" charset="0"/>
              </a:endParaRPr>
            </a:p>
          </p:txBody>
        </p:sp>
        <p:sp>
          <p:nvSpPr>
            <p:cNvPr id="25" name="Freeform 104"/>
            <p:cNvSpPr/>
            <p:nvPr/>
          </p:nvSpPr>
          <p:spPr bwMode="auto">
            <a:xfrm>
              <a:off x="6907213" y="3903663"/>
              <a:ext cx="166688" cy="203200"/>
            </a:xfrm>
            <a:custGeom>
              <a:avLst/>
              <a:gdLst>
                <a:gd name="T0" fmla="*/ 159 w 173"/>
                <a:gd name="T1" fmla="*/ 53 h 209"/>
                <a:gd name="T2" fmla="*/ 66 w 173"/>
                <a:gd name="T3" fmla="*/ 0 h 209"/>
                <a:gd name="T4" fmla="*/ 72 w 173"/>
                <a:gd name="T5" fmla="*/ 24 h 209"/>
                <a:gd name="T6" fmla="*/ 150 w 173"/>
                <a:gd name="T7" fmla="*/ 69 h 209"/>
                <a:gd name="T8" fmla="*/ 152 w 173"/>
                <a:gd name="T9" fmla="*/ 74 h 209"/>
                <a:gd name="T10" fmla="*/ 105 w 173"/>
                <a:gd name="T11" fmla="*/ 155 h 209"/>
                <a:gd name="T12" fmla="*/ 80 w 173"/>
                <a:gd name="T13" fmla="*/ 141 h 209"/>
                <a:gd name="T14" fmla="*/ 66 w 173"/>
                <a:gd name="T15" fmla="*/ 148 h 209"/>
                <a:gd name="T16" fmla="*/ 0 w 173"/>
                <a:gd name="T17" fmla="*/ 165 h 209"/>
                <a:gd name="T18" fmla="*/ 71 w 173"/>
                <a:gd name="T19" fmla="*/ 206 h 209"/>
                <a:gd name="T20" fmla="*/ 82 w 173"/>
                <a:gd name="T21" fmla="*/ 209 h 209"/>
                <a:gd name="T22" fmla="*/ 101 w 173"/>
                <a:gd name="T23" fmla="*/ 198 h 209"/>
                <a:gd name="T24" fmla="*/ 167 w 173"/>
                <a:gd name="T25" fmla="*/ 83 h 209"/>
                <a:gd name="T26" fmla="*/ 159 w 173"/>
                <a:gd name="T27" fmla="*/ 53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3" h="209">
                  <a:moveTo>
                    <a:pt x="159" y="53"/>
                  </a:moveTo>
                  <a:cubicBezTo>
                    <a:pt x="66" y="0"/>
                    <a:pt x="66" y="0"/>
                    <a:pt x="66" y="0"/>
                  </a:cubicBezTo>
                  <a:cubicBezTo>
                    <a:pt x="72" y="24"/>
                    <a:pt x="72" y="24"/>
                    <a:pt x="72" y="24"/>
                  </a:cubicBezTo>
                  <a:cubicBezTo>
                    <a:pt x="150" y="69"/>
                    <a:pt x="150" y="69"/>
                    <a:pt x="150" y="69"/>
                  </a:cubicBezTo>
                  <a:cubicBezTo>
                    <a:pt x="152" y="70"/>
                    <a:pt x="153" y="72"/>
                    <a:pt x="152" y="74"/>
                  </a:cubicBezTo>
                  <a:cubicBezTo>
                    <a:pt x="105" y="155"/>
                    <a:pt x="105" y="155"/>
                    <a:pt x="105" y="155"/>
                  </a:cubicBezTo>
                  <a:cubicBezTo>
                    <a:pt x="80" y="141"/>
                    <a:pt x="80" y="141"/>
                    <a:pt x="80" y="141"/>
                  </a:cubicBezTo>
                  <a:cubicBezTo>
                    <a:pt x="76" y="144"/>
                    <a:pt x="71" y="146"/>
                    <a:pt x="66" y="148"/>
                  </a:cubicBezTo>
                  <a:cubicBezTo>
                    <a:pt x="0" y="165"/>
                    <a:pt x="0" y="165"/>
                    <a:pt x="0" y="165"/>
                  </a:cubicBezTo>
                  <a:cubicBezTo>
                    <a:pt x="71" y="206"/>
                    <a:pt x="71" y="206"/>
                    <a:pt x="71" y="206"/>
                  </a:cubicBezTo>
                  <a:cubicBezTo>
                    <a:pt x="74" y="208"/>
                    <a:pt x="78" y="209"/>
                    <a:pt x="82" y="209"/>
                  </a:cubicBezTo>
                  <a:cubicBezTo>
                    <a:pt x="89" y="209"/>
                    <a:pt x="97" y="205"/>
                    <a:pt x="101" y="198"/>
                  </a:cubicBezTo>
                  <a:cubicBezTo>
                    <a:pt x="167" y="83"/>
                    <a:pt x="167" y="83"/>
                    <a:pt x="167" y="83"/>
                  </a:cubicBezTo>
                  <a:cubicBezTo>
                    <a:pt x="173" y="73"/>
                    <a:pt x="170" y="60"/>
                    <a:pt x="159" y="53"/>
                  </a:cubicBezTo>
                  <a:close/>
                </a:path>
              </a:pathLst>
            </a:custGeom>
            <a:grpFill/>
            <a:ln>
              <a:noFill/>
            </a:ln>
          </p:spPr>
          <p:txBody>
            <a:bodyPr/>
            <a:lstStyle/>
            <a:p>
              <a:pPr>
                <a:defRPr/>
              </a:pPr>
              <a:endParaRPr lang="zh-CN" altLang="en-US" sz="1350">
                <a:latin typeface="Calibri" panose="020F0502020204030204" charset="0"/>
              </a:endParaRPr>
            </a:p>
          </p:txBody>
        </p:sp>
        <p:sp>
          <p:nvSpPr>
            <p:cNvPr id="26" name="Freeform 105"/>
            <p:cNvSpPr>
              <a:spLocks noEditPoints="1"/>
            </p:cNvSpPr>
            <p:nvPr/>
          </p:nvSpPr>
          <p:spPr bwMode="auto">
            <a:xfrm>
              <a:off x="6791325" y="3867151"/>
              <a:ext cx="193675" cy="196850"/>
            </a:xfrm>
            <a:custGeom>
              <a:avLst/>
              <a:gdLst>
                <a:gd name="T0" fmla="*/ 197 w 200"/>
                <a:gd name="T1" fmla="*/ 144 h 203"/>
                <a:gd name="T2" fmla="*/ 163 w 200"/>
                <a:gd name="T3" fmla="*/ 16 h 203"/>
                <a:gd name="T4" fmla="*/ 142 w 200"/>
                <a:gd name="T5" fmla="*/ 0 h 203"/>
                <a:gd name="T6" fmla="*/ 142 w 200"/>
                <a:gd name="T7" fmla="*/ 0 h 203"/>
                <a:gd name="T8" fmla="*/ 136 w 200"/>
                <a:gd name="T9" fmla="*/ 1 h 203"/>
                <a:gd name="T10" fmla="*/ 18 w 200"/>
                <a:gd name="T11" fmla="*/ 32 h 203"/>
                <a:gd name="T12" fmla="*/ 3 w 200"/>
                <a:gd name="T13" fmla="*/ 59 h 203"/>
                <a:gd name="T14" fmla="*/ 37 w 200"/>
                <a:gd name="T15" fmla="*/ 187 h 203"/>
                <a:gd name="T16" fmla="*/ 58 w 200"/>
                <a:gd name="T17" fmla="*/ 203 h 203"/>
                <a:gd name="T18" fmla="*/ 64 w 200"/>
                <a:gd name="T19" fmla="*/ 203 h 203"/>
                <a:gd name="T20" fmla="*/ 182 w 200"/>
                <a:gd name="T21" fmla="*/ 171 h 203"/>
                <a:gd name="T22" fmla="*/ 197 w 200"/>
                <a:gd name="T23" fmla="*/ 144 h 203"/>
                <a:gd name="T24" fmla="*/ 44 w 200"/>
                <a:gd name="T25" fmla="*/ 144 h 203"/>
                <a:gd name="T26" fmla="*/ 20 w 200"/>
                <a:gd name="T27" fmla="*/ 54 h 203"/>
                <a:gd name="T28" fmla="*/ 20 w 200"/>
                <a:gd name="T29" fmla="*/ 51 h 203"/>
                <a:gd name="T30" fmla="*/ 23 w 200"/>
                <a:gd name="T31" fmla="*/ 49 h 203"/>
                <a:gd name="T32" fmla="*/ 141 w 200"/>
                <a:gd name="T33" fmla="*/ 18 h 203"/>
                <a:gd name="T34" fmla="*/ 142 w 200"/>
                <a:gd name="T35" fmla="*/ 17 h 203"/>
                <a:gd name="T36" fmla="*/ 146 w 200"/>
                <a:gd name="T37" fmla="*/ 21 h 203"/>
                <a:gd name="T38" fmla="*/ 170 w 200"/>
                <a:gd name="T39" fmla="*/ 110 h 203"/>
                <a:gd name="T40" fmla="*/ 44 w 200"/>
                <a:gd name="T41" fmla="*/ 144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0" h="203">
                  <a:moveTo>
                    <a:pt x="197" y="144"/>
                  </a:moveTo>
                  <a:cubicBezTo>
                    <a:pt x="163" y="16"/>
                    <a:pt x="163" y="16"/>
                    <a:pt x="163" y="16"/>
                  </a:cubicBezTo>
                  <a:cubicBezTo>
                    <a:pt x="160" y="6"/>
                    <a:pt x="151" y="0"/>
                    <a:pt x="142" y="0"/>
                  </a:cubicBezTo>
                  <a:cubicBezTo>
                    <a:pt x="142" y="0"/>
                    <a:pt x="142" y="0"/>
                    <a:pt x="142" y="0"/>
                  </a:cubicBezTo>
                  <a:cubicBezTo>
                    <a:pt x="140" y="0"/>
                    <a:pt x="138" y="0"/>
                    <a:pt x="136" y="1"/>
                  </a:cubicBezTo>
                  <a:cubicBezTo>
                    <a:pt x="18" y="32"/>
                    <a:pt x="18" y="32"/>
                    <a:pt x="18" y="32"/>
                  </a:cubicBezTo>
                  <a:cubicBezTo>
                    <a:pt x="6" y="35"/>
                    <a:pt x="0" y="47"/>
                    <a:pt x="3" y="59"/>
                  </a:cubicBezTo>
                  <a:cubicBezTo>
                    <a:pt x="37" y="187"/>
                    <a:pt x="37" y="187"/>
                    <a:pt x="37" y="187"/>
                  </a:cubicBezTo>
                  <a:cubicBezTo>
                    <a:pt x="40" y="197"/>
                    <a:pt x="48" y="203"/>
                    <a:pt x="58" y="203"/>
                  </a:cubicBezTo>
                  <a:cubicBezTo>
                    <a:pt x="60" y="203"/>
                    <a:pt x="62" y="203"/>
                    <a:pt x="64" y="203"/>
                  </a:cubicBezTo>
                  <a:cubicBezTo>
                    <a:pt x="182" y="171"/>
                    <a:pt x="182" y="171"/>
                    <a:pt x="182" y="171"/>
                  </a:cubicBezTo>
                  <a:cubicBezTo>
                    <a:pt x="194" y="168"/>
                    <a:pt x="200" y="156"/>
                    <a:pt x="197" y="144"/>
                  </a:cubicBezTo>
                  <a:close/>
                  <a:moveTo>
                    <a:pt x="44" y="144"/>
                  </a:moveTo>
                  <a:cubicBezTo>
                    <a:pt x="20" y="54"/>
                    <a:pt x="20" y="54"/>
                    <a:pt x="20" y="54"/>
                  </a:cubicBezTo>
                  <a:cubicBezTo>
                    <a:pt x="19" y="53"/>
                    <a:pt x="20" y="52"/>
                    <a:pt x="20" y="51"/>
                  </a:cubicBezTo>
                  <a:cubicBezTo>
                    <a:pt x="21" y="51"/>
                    <a:pt x="21" y="50"/>
                    <a:pt x="23" y="49"/>
                  </a:cubicBezTo>
                  <a:cubicBezTo>
                    <a:pt x="141" y="18"/>
                    <a:pt x="141" y="18"/>
                    <a:pt x="141" y="18"/>
                  </a:cubicBezTo>
                  <a:cubicBezTo>
                    <a:pt x="141" y="18"/>
                    <a:pt x="142" y="17"/>
                    <a:pt x="142" y="17"/>
                  </a:cubicBezTo>
                  <a:cubicBezTo>
                    <a:pt x="143" y="17"/>
                    <a:pt x="145" y="18"/>
                    <a:pt x="146" y="21"/>
                  </a:cubicBezTo>
                  <a:cubicBezTo>
                    <a:pt x="170" y="110"/>
                    <a:pt x="170" y="110"/>
                    <a:pt x="170" y="110"/>
                  </a:cubicBezTo>
                  <a:lnTo>
                    <a:pt x="44" y="144"/>
                  </a:lnTo>
                  <a:close/>
                </a:path>
              </a:pathLst>
            </a:custGeom>
            <a:grpFill/>
            <a:ln>
              <a:noFill/>
            </a:ln>
          </p:spPr>
          <p:txBody>
            <a:bodyPr/>
            <a:lstStyle/>
            <a:p>
              <a:pPr>
                <a:defRPr/>
              </a:pPr>
              <a:endParaRPr lang="zh-CN" altLang="en-US" sz="1350">
                <a:latin typeface="Calibri" panose="020F0502020204030204" charset="0"/>
              </a:endParaRPr>
            </a:p>
          </p:txBody>
        </p:sp>
      </p:grpSp>
      <p:sp>
        <p:nvSpPr>
          <p:cNvPr id="17"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22" presetClass="entr" presetSubtype="8"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par>
                                <p:cTn id="16" presetID="53" presetClass="entr" presetSubtype="16" fill="hold" grpId="0" nodeType="withEffect">
                                  <p:stCondLst>
                                    <p:cond delay="20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par>
                                <p:cTn id="21" presetID="49" presetClass="entr" presetSubtype="0" decel="100000" fill="hold" grpId="0" nodeType="withEffect">
                                  <p:stCondLst>
                                    <p:cond delay="500"/>
                                  </p:stCondLst>
                                  <p:iterate type="lt">
                                    <p:tmPct val="10000"/>
                                  </p:iterate>
                                  <p:childTnLst>
                                    <p:set>
                                      <p:cBhvr>
                                        <p:cTn id="22" dur="1" fill="hold">
                                          <p:stCondLst>
                                            <p:cond delay="0"/>
                                          </p:stCondLst>
                                        </p:cTn>
                                        <p:tgtEl>
                                          <p:spTgt spid="5"/>
                                        </p:tgtEl>
                                        <p:attrNameLst>
                                          <p:attrName>style.visibility</p:attrName>
                                        </p:attrNameLst>
                                      </p:cBhvr>
                                      <p:to>
                                        <p:strVal val="visible"/>
                                      </p:to>
                                    </p:set>
                                    <p:anim calcmode="lin" valueType="num">
                                      <p:cBhvr>
                                        <p:cTn id="23" dur="500" fill="hold"/>
                                        <p:tgtEl>
                                          <p:spTgt spid="5"/>
                                        </p:tgtEl>
                                        <p:attrNameLst>
                                          <p:attrName>ppt_w</p:attrName>
                                        </p:attrNameLst>
                                      </p:cBhvr>
                                      <p:tavLst>
                                        <p:tav tm="0">
                                          <p:val>
                                            <p:fltVal val="0"/>
                                          </p:val>
                                        </p:tav>
                                        <p:tav tm="100000">
                                          <p:val>
                                            <p:strVal val="#ppt_w"/>
                                          </p:val>
                                        </p:tav>
                                      </p:tavLst>
                                    </p:anim>
                                    <p:anim calcmode="lin" valueType="num">
                                      <p:cBhvr>
                                        <p:cTn id="24" dur="500" fill="hold"/>
                                        <p:tgtEl>
                                          <p:spTgt spid="5"/>
                                        </p:tgtEl>
                                        <p:attrNameLst>
                                          <p:attrName>ppt_h</p:attrName>
                                        </p:attrNameLst>
                                      </p:cBhvr>
                                      <p:tavLst>
                                        <p:tav tm="0">
                                          <p:val>
                                            <p:fltVal val="0"/>
                                          </p:val>
                                        </p:tav>
                                        <p:tav tm="100000">
                                          <p:val>
                                            <p:strVal val="#ppt_h"/>
                                          </p:val>
                                        </p:tav>
                                      </p:tavLst>
                                    </p:anim>
                                    <p:anim calcmode="lin" valueType="num">
                                      <p:cBhvr>
                                        <p:cTn id="25" dur="500" fill="hold"/>
                                        <p:tgtEl>
                                          <p:spTgt spid="5"/>
                                        </p:tgtEl>
                                        <p:attrNameLst>
                                          <p:attrName>style.rotation</p:attrName>
                                        </p:attrNameLst>
                                      </p:cBhvr>
                                      <p:tavLst>
                                        <p:tav tm="0">
                                          <p:val>
                                            <p:fltVal val="360"/>
                                          </p:val>
                                        </p:tav>
                                        <p:tav tm="100000">
                                          <p:val>
                                            <p:fltVal val="0"/>
                                          </p:val>
                                        </p:tav>
                                      </p:tavLst>
                                    </p:anim>
                                    <p:animEffect transition="in" filter="fade">
                                      <p:cBhvr>
                                        <p:cTn id="26" dur="500"/>
                                        <p:tgtEl>
                                          <p:spTgt spid="5"/>
                                        </p:tgtEl>
                                      </p:cBhvr>
                                    </p:animEffect>
                                  </p:childTnLst>
                                </p:cTn>
                              </p:par>
                              <p:par>
                                <p:cTn id="27" presetID="17" presetClass="entr" presetSubtype="10" fill="hold" grpId="0" nodeType="withEffect">
                                  <p:stCondLst>
                                    <p:cond delay="700"/>
                                  </p:stCondLst>
                                  <p:iterate type="lt">
                                    <p:tmPct val="10000"/>
                                  </p:iterate>
                                  <p:childTnLst>
                                    <p:set>
                                      <p:cBhvr>
                                        <p:cTn id="28" dur="1" fill="hold">
                                          <p:stCondLst>
                                            <p:cond delay="0"/>
                                          </p:stCondLst>
                                        </p:cTn>
                                        <p:tgtEl>
                                          <p:spTgt spid="27"/>
                                        </p:tgtEl>
                                        <p:attrNameLst>
                                          <p:attrName>style.visibility</p:attrName>
                                        </p:attrNameLst>
                                      </p:cBhvr>
                                      <p:to>
                                        <p:strVal val="visible"/>
                                      </p:to>
                                    </p:set>
                                    <p:anim calcmode="lin" valueType="num">
                                      <p:cBhvr>
                                        <p:cTn id="29" dur="450" fill="hold"/>
                                        <p:tgtEl>
                                          <p:spTgt spid="27"/>
                                        </p:tgtEl>
                                        <p:attrNameLst>
                                          <p:attrName>ppt_w</p:attrName>
                                        </p:attrNameLst>
                                      </p:cBhvr>
                                      <p:tavLst>
                                        <p:tav tm="0">
                                          <p:val>
                                            <p:fltVal val="0"/>
                                          </p:val>
                                        </p:tav>
                                        <p:tav tm="100000">
                                          <p:val>
                                            <p:strVal val="#ppt_w"/>
                                          </p:val>
                                        </p:tav>
                                      </p:tavLst>
                                    </p:anim>
                                    <p:anim calcmode="lin" valueType="num">
                                      <p:cBhvr>
                                        <p:cTn id="30" dur="450" fill="hold"/>
                                        <p:tgtEl>
                                          <p:spTgt spid="27"/>
                                        </p:tgtEl>
                                        <p:attrNameLst>
                                          <p:attrName>ppt_h</p:attrName>
                                        </p:attrNameLst>
                                      </p:cBhvr>
                                      <p:tavLst>
                                        <p:tav tm="0">
                                          <p:val>
                                            <p:strVal val="#ppt_h"/>
                                          </p:val>
                                        </p:tav>
                                        <p:tav tm="100000">
                                          <p:val>
                                            <p:strVal val="#ppt_h"/>
                                          </p:val>
                                        </p:tav>
                                      </p:tavLst>
                                    </p:anim>
                                  </p:childTnLst>
                                </p:cTn>
                              </p:par>
                              <p:par>
                                <p:cTn id="31" presetID="22" presetClass="entr" presetSubtype="4" fill="hold" grpId="0" nodeType="withEffect">
                                  <p:stCondLst>
                                    <p:cond delay="800"/>
                                  </p:stCondLst>
                                  <p:iterate type="lt">
                                    <p:tmPct val="3448"/>
                                  </p:iterate>
                                  <p:childTnLst>
                                    <p:set>
                                      <p:cBhvr>
                                        <p:cTn id="32" dur="1" fill="hold">
                                          <p:stCondLst>
                                            <p:cond delay="0"/>
                                          </p:stCondLst>
                                        </p:cTn>
                                        <p:tgtEl>
                                          <p:spTgt spid="28">
                                            <p:txEl>
                                              <p:pRg st="0" end="0"/>
                                            </p:txEl>
                                          </p:spTgt>
                                        </p:tgtEl>
                                        <p:attrNameLst>
                                          <p:attrName>style.visibility</p:attrName>
                                        </p:attrNameLst>
                                      </p:cBhvr>
                                      <p:to>
                                        <p:strVal val="visible"/>
                                      </p:to>
                                    </p:set>
                                    <p:animEffect transition="in" filter="wipe(down)">
                                      <p:cBhvr>
                                        <p:cTn id="33" dur="500"/>
                                        <p:tgtEl>
                                          <p:spTgt spid="28">
                                            <p:txEl>
                                              <p:pRg st="0" end="0"/>
                                            </p:txEl>
                                          </p:spTgt>
                                        </p:tgtEl>
                                      </p:cBhvr>
                                    </p:animEffect>
                                  </p:childTnLst>
                                </p:cTn>
                              </p:par>
                              <p:par>
                                <p:cTn id="34" presetID="22" presetClass="entr" presetSubtype="8" fill="hold" nodeType="withEffect">
                                  <p:stCondLst>
                                    <p:cond delay="1100"/>
                                  </p:stCondLst>
                                  <p:childTnLst>
                                    <p:set>
                                      <p:cBhvr>
                                        <p:cTn id="35" dur="1" fill="hold">
                                          <p:stCondLst>
                                            <p:cond delay="0"/>
                                          </p:stCondLst>
                                        </p:cTn>
                                        <p:tgtEl>
                                          <p:spTgt spid="13"/>
                                        </p:tgtEl>
                                        <p:attrNameLst>
                                          <p:attrName>style.visibility</p:attrName>
                                        </p:attrNameLst>
                                      </p:cBhvr>
                                      <p:to>
                                        <p:strVal val="visible"/>
                                      </p:to>
                                    </p:set>
                                    <p:animEffect transition="in" filter="wipe(left)">
                                      <p:cBhvr>
                                        <p:cTn id="36" dur="500"/>
                                        <p:tgtEl>
                                          <p:spTgt spid="13"/>
                                        </p:tgtEl>
                                      </p:cBhvr>
                                    </p:animEffect>
                                  </p:childTnLst>
                                </p:cTn>
                              </p:par>
                              <p:par>
                                <p:cTn id="37" presetID="53" presetClass="entr" presetSubtype="16" fill="hold" nodeType="withEffect">
                                  <p:stCondLst>
                                    <p:cond delay="1300"/>
                                  </p:stCondLs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ppt_w</p:attrName>
                                        </p:attrNameLst>
                                      </p:cBhvr>
                                      <p:tavLst>
                                        <p:tav tm="0">
                                          <p:val>
                                            <p:fltVal val="0"/>
                                          </p:val>
                                        </p:tav>
                                        <p:tav tm="100000">
                                          <p:val>
                                            <p:strVal val="#ppt_w"/>
                                          </p:val>
                                        </p:tav>
                                      </p:tavLst>
                                    </p:anim>
                                    <p:anim calcmode="lin" valueType="num">
                                      <p:cBhvr>
                                        <p:cTn id="40" dur="500" fill="hold"/>
                                        <p:tgtEl>
                                          <p:spTgt spid="16"/>
                                        </p:tgtEl>
                                        <p:attrNameLst>
                                          <p:attrName>ppt_h</p:attrName>
                                        </p:attrNameLst>
                                      </p:cBhvr>
                                      <p:tavLst>
                                        <p:tav tm="0">
                                          <p:val>
                                            <p:fltVal val="0"/>
                                          </p:val>
                                        </p:tav>
                                        <p:tav tm="100000">
                                          <p:val>
                                            <p:strVal val="#ppt_h"/>
                                          </p:val>
                                        </p:tav>
                                      </p:tavLst>
                                    </p:anim>
                                    <p:animEffect transition="in" filter="fade">
                                      <p:cBhvr>
                                        <p:cTn id="41" dur="500"/>
                                        <p:tgtEl>
                                          <p:spTgt spid="16"/>
                                        </p:tgtEl>
                                      </p:cBhvr>
                                    </p:animEffect>
                                  </p:childTnLst>
                                </p:cTn>
                              </p:par>
                              <p:par>
                                <p:cTn id="42" presetID="49" presetClass="entr" presetSubtype="0" decel="100000" fill="hold" grpId="0" nodeType="withEffect">
                                  <p:stCondLst>
                                    <p:cond delay="1500"/>
                                  </p:stCondLst>
                                  <p:iterate type="lt">
                                    <p:tmPct val="10000"/>
                                  </p:iterate>
                                  <p:childTnLst>
                                    <p:set>
                                      <p:cBhvr>
                                        <p:cTn id="43" dur="1" fill="hold">
                                          <p:stCondLst>
                                            <p:cond delay="0"/>
                                          </p:stCondLst>
                                        </p:cTn>
                                        <p:tgtEl>
                                          <p:spTgt spid="8"/>
                                        </p:tgtEl>
                                        <p:attrNameLst>
                                          <p:attrName>style.visibility</p:attrName>
                                        </p:attrNameLst>
                                      </p:cBhvr>
                                      <p:to>
                                        <p:strVal val="visible"/>
                                      </p:to>
                                    </p:set>
                                    <p:anim calcmode="lin" valueType="num">
                                      <p:cBhvr>
                                        <p:cTn id="44" dur="500" fill="hold"/>
                                        <p:tgtEl>
                                          <p:spTgt spid="8"/>
                                        </p:tgtEl>
                                        <p:attrNameLst>
                                          <p:attrName>ppt_w</p:attrName>
                                        </p:attrNameLst>
                                      </p:cBhvr>
                                      <p:tavLst>
                                        <p:tav tm="0">
                                          <p:val>
                                            <p:fltVal val="0"/>
                                          </p:val>
                                        </p:tav>
                                        <p:tav tm="100000">
                                          <p:val>
                                            <p:strVal val="#ppt_w"/>
                                          </p:val>
                                        </p:tav>
                                      </p:tavLst>
                                    </p:anim>
                                    <p:anim calcmode="lin" valueType="num">
                                      <p:cBhvr>
                                        <p:cTn id="45" dur="500" fill="hold"/>
                                        <p:tgtEl>
                                          <p:spTgt spid="8"/>
                                        </p:tgtEl>
                                        <p:attrNameLst>
                                          <p:attrName>ppt_h</p:attrName>
                                        </p:attrNameLst>
                                      </p:cBhvr>
                                      <p:tavLst>
                                        <p:tav tm="0">
                                          <p:val>
                                            <p:fltVal val="0"/>
                                          </p:val>
                                        </p:tav>
                                        <p:tav tm="100000">
                                          <p:val>
                                            <p:strVal val="#ppt_h"/>
                                          </p:val>
                                        </p:tav>
                                      </p:tavLst>
                                    </p:anim>
                                    <p:anim calcmode="lin" valueType="num">
                                      <p:cBhvr>
                                        <p:cTn id="46" dur="500" fill="hold"/>
                                        <p:tgtEl>
                                          <p:spTgt spid="8"/>
                                        </p:tgtEl>
                                        <p:attrNameLst>
                                          <p:attrName>style.rotation</p:attrName>
                                        </p:attrNameLst>
                                      </p:cBhvr>
                                      <p:tavLst>
                                        <p:tav tm="0">
                                          <p:val>
                                            <p:fltVal val="360"/>
                                          </p:val>
                                        </p:tav>
                                        <p:tav tm="100000">
                                          <p:val>
                                            <p:fltVal val="0"/>
                                          </p:val>
                                        </p:tav>
                                      </p:tavLst>
                                    </p:anim>
                                    <p:animEffect transition="in" filter="fade">
                                      <p:cBhvr>
                                        <p:cTn id="47" dur="500"/>
                                        <p:tgtEl>
                                          <p:spTgt spid="8"/>
                                        </p:tgtEl>
                                      </p:cBhvr>
                                    </p:animEffect>
                                  </p:childTnLst>
                                </p:cTn>
                              </p:par>
                              <p:par>
                                <p:cTn id="48" presetID="17" presetClass="entr" presetSubtype="10" fill="hold" grpId="0" nodeType="withEffect">
                                  <p:stCondLst>
                                    <p:cond delay="1700"/>
                                  </p:stCondLst>
                                  <p:iterate type="lt">
                                    <p:tmPct val="10000"/>
                                  </p:iterate>
                                  <p:childTnLst>
                                    <p:set>
                                      <p:cBhvr>
                                        <p:cTn id="49" dur="1" fill="hold">
                                          <p:stCondLst>
                                            <p:cond delay="0"/>
                                          </p:stCondLst>
                                        </p:cTn>
                                        <p:tgtEl>
                                          <p:spTgt spid="34"/>
                                        </p:tgtEl>
                                        <p:attrNameLst>
                                          <p:attrName>style.visibility</p:attrName>
                                        </p:attrNameLst>
                                      </p:cBhvr>
                                      <p:to>
                                        <p:strVal val="visible"/>
                                      </p:to>
                                    </p:set>
                                    <p:anim calcmode="lin" valueType="num">
                                      <p:cBhvr>
                                        <p:cTn id="50" dur="450" fill="hold"/>
                                        <p:tgtEl>
                                          <p:spTgt spid="34"/>
                                        </p:tgtEl>
                                        <p:attrNameLst>
                                          <p:attrName>ppt_w</p:attrName>
                                        </p:attrNameLst>
                                      </p:cBhvr>
                                      <p:tavLst>
                                        <p:tav tm="0">
                                          <p:val>
                                            <p:fltVal val="0"/>
                                          </p:val>
                                        </p:tav>
                                        <p:tav tm="100000">
                                          <p:val>
                                            <p:strVal val="#ppt_w"/>
                                          </p:val>
                                        </p:tav>
                                      </p:tavLst>
                                    </p:anim>
                                    <p:anim calcmode="lin" valueType="num">
                                      <p:cBhvr>
                                        <p:cTn id="51" dur="450" fill="hold"/>
                                        <p:tgtEl>
                                          <p:spTgt spid="34"/>
                                        </p:tgtEl>
                                        <p:attrNameLst>
                                          <p:attrName>ppt_h</p:attrName>
                                        </p:attrNameLst>
                                      </p:cBhvr>
                                      <p:tavLst>
                                        <p:tav tm="0">
                                          <p:val>
                                            <p:strVal val="#ppt_h"/>
                                          </p:val>
                                        </p:tav>
                                        <p:tav tm="100000">
                                          <p:val>
                                            <p:strVal val="#ppt_h"/>
                                          </p:val>
                                        </p:tav>
                                      </p:tavLst>
                                    </p:anim>
                                  </p:childTnLst>
                                </p:cTn>
                              </p:par>
                              <p:par>
                                <p:cTn id="52" presetID="22" presetClass="entr" presetSubtype="4" fill="hold" grpId="0" nodeType="withEffect">
                                  <p:stCondLst>
                                    <p:cond delay="1900"/>
                                  </p:stCondLst>
                                  <p:iterate type="lt">
                                    <p:tmPct val="3448"/>
                                  </p:iterate>
                                  <p:childTnLst>
                                    <p:set>
                                      <p:cBhvr>
                                        <p:cTn id="53" dur="1" fill="hold">
                                          <p:stCondLst>
                                            <p:cond delay="0"/>
                                          </p:stCondLst>
                                        </p:cTn>
                                        <p:tgtEl>
                                          <p:spTgt spid="35">
                                            <p:txEl>
                                              <p:pRg st="0" end="0"/>
                                            </p:txEl>
                                          </p:spTgt>
                                        </p:tgtEl>
                                        <p:attrNameLst>
                                          <p:attrName>style.visibility</p:attrName>
                                        </p:attrNameLst>
                                      </p:cBhvr>
                                      <p:to>
                                        <p:strVal val="visible"/>
                                      </p:to>
                                    </p:set>
                                    <p:animEffect transition="in" filter="wipe(down)">
                                      <p:cBhvr>
                                        <p:cTn id="54" dur="500"/>
                                        <p:tgtEl>
                                          <p:spTgt spid="35">
                                            <p:txEl>
                                              <p:pRg st="0" end="0"/>
                                            </p:txEl>
                                          </p:spTgt>
                                        </p:tgtEl>
                                      </p:cBhvr>
                                    </p:animEffect>
                                  </p:childTnLst>
                                </p:cTn>
                              </p:par>
                              <p:par>
                                <p:cTn id="55" presetID="22" presetClass="entr" presetSubtype="8" fill="hold" nodeType="withEffect">
                                  <p:stCondLst>
                                    <p:cond delay="2200"/>
                                  </p:stCondLst>
                                  <p:childTnLst>
                                    <p:set>
                                      <p:cBhvr>
                                        <p:cTn id="56" dur="1" fill="hold">
                                          <p:stCondLst>
                                            <p:cond delay="0"/>
                                          </p:stCondLst>
                                        </p:cTn>
                                        <p:tgtEl>
                                          <p:spTgt spid="14"/>
                                        </p:tgtEl>
                                        <p:attrNameLst>
                                          <p:attrName>style.visibility</p:attrName>
                                        </p:attrNameLst>
                                      </p:cBhvr>
                                      <p:to>
                                        <p:strVal val="visible"/>
                                      </p:to>
                                    </p:set>
                                    <p:animEffect transition="in" filter="wipe(left)">
                                      <p:cBhvr>
                                        <p:cTn id="57" dur="500"/>
                                        <p:tgtEl>
                                          <p:spTgt spid="14"/>
                                        </p:tgtEl>
                                      </p:cBhvr>
                                    </p:animEffect>
                                  </p:childTnLst>
                                </p:cTn>
                              </p:par>
                              <p:par>
                                <p:cTn id="58" presetID="53" presetClass="entr" presetSubtype="16" fill="hold" nodeType="withEffect">
                                  <p:stCondLst>
                                    <p:cond delay="2500"/>
                                  </p:stCondLst>
                                  <p:childTnLst>
                                    <p:set>
                                      <p:cBhvr>
                                        <p:cTn id="59" dur="1" fill="hold">
                                          <p:stCondLst>
                                            <p:cond delay="0"/>
                                          </p:stCondLst>
                                        </p:cTn>
                                        <p:tgtEl>
                                          <p:spTgt spid="18"/>
                                        </p:tgtEl>
                                        <p:attrNameLst>
                                          <p:attrName>style.visibility</p:attrName>
                                        </p:attrNameLst>
                                      </p:cBhvr>
                                      <p:to>
                                        <p:strVal val="visible"/>
                                      </p:to>
                                    </p:set>
                                    <p:anim calcmode="lin" valueType="num">
                                      <p:cBhvr>
                                        <p:cTn id="60" dur="500" fill="hold"/>
                                        <p:tgtEl>
                                          <p:spTgt spid="18"/>
                                        </p:tgtEl>
                                        <p:attrNameLst>
                                          <p:attrName>ppt_w</p:attrName>
                                        </p:attrNameLst>
                                      </p:cBhvr>
                                      <p:tavLst>
                                        <p:tav tm="0">
                                          <p:val>
                                            <p:fltVal val="0"/>
                                          </p:val>
                                        </p:tav>
                                        <p:tav tm="100000">
                                          <p:val>
                                            <p:strVal val="#ppt_w"/>
                                          </p:val>
                                        </p:tav>
                                      </p:tavLst>
                                    </p:anim>
                                    <p:anim calcmode="lin" valueType="num">
                                      <p:cBhvr>
                                        <p:cTn id="61" dur="500" fill="hold"/>
                                        <p:tgtEl>
                                          <p:spTgt spid="18"/>
                                        </p:tgtEl>
                                        <p:attrNameLst>
                                          <p:attrName>ppt_h</p:attrName>
                                        </p:attrNameLst>
                                      </p:cBhvr>
                                      <p:tavLst>
                                        <p:tav tm="0">
                                          <p:val>
                                            <p:fltVal val="0"/>
                                          </p:val>
                                        </p:tav>
                                        <p:tav tm="100000">
                                          <p:val>
                                            <p:strVal val="#ppt_h"/>
                                          </p:val>
                                        </p:tav>
                                      </p:tavLst>
                                    </p:anim>
                                    <p:animEffect transition="in" filter="fade">
                                      <p:cBhvr>
                                        <p:cTn id="62" dur="500"/>
                                        <p:tgtEl>
                                          <p:spTgt spid="18"/>
                                        </p:tgtEl>
                                      </p:cBhvr>
                                    </p:animEffect>
                                  </p:childTnLst>
                                </p:cTn>
                              </p:par>
                              <p:par>
                                <p:cTn id="63" presetID="49" presetClass="entr" presetSubtype="0" decel="100000" fill="hold" grpId="0" nodeType="withEffect">
                                  <p:stCondLst>
                                    <p:cond delay="2700"/>
                                  </p:stCondLst>
                                  <p:iterate type="lt">
                                    <p:tmPct val="10000"/>
                                  </p:iterate>
                                  <p:childTnLst>
                                    <p:set>
                                      <p:cBhvr>
                                        <p:cTn id="64" dur="1" fill="hold">
                                          <p:stCondLst>
                                            <p:cond delay="0"/>
                                          </p:stCondLst>
                                        </p:cTn>
                                        <p:tgtEl>
                                          <p:spTgt spid="11"/>
                                        </p:tgtEl>
                                        <p:attrNameLst>
                                          <p:attrName>style.visibility</p:attrName>
                                        </p:attrNameLst>
                                      </p:cBhvr>
                                      <p:to>
                                        <p:strVal val="visible"/>
                                      </p:to>
                                    </p:set>
                                    <p:anim calcmode="lin" valueType="num">
                                      <p:cBhvr>
                                        <p:cTn id="65" dur="500" fill="hold"/>
                                        <p:tgtEl>
                                          <p:spTgt spid="11"/>
                                        </p:tgtEl>
                                        <p:attrNameLst>
                                          <p:attrName>ppt_w</p:attrName>
                                        </p:attrNameLst>
                                      </p:cBhvr>
                                      <p:tavLst>
                                        <p:tav tm="0">
                                          <p:val>
                                            <p:fltVal val="0"/>
                                          </p:val>
                                        </p:tav>
                                        <p:tav tm="100000">
                                          <p:val>
                                            <p:strVal val="#ppt_w"/>
                                          </p:val>
                                        </p:tav>
                                      </p:tavLst>
                                    </p:anim>
                                    <p:anim calcmode="lin" valueType="num">
                                      <p:cBhvr>
                                        <p:cTn id="66" dur="500" fill="hold"/>
                                        <p:tgtEl>
                                          <p:spTgt spid="11"/>
                                        </p:tgtEl>
                                        <p:attrNameLst>
                                          <p:attrName>ppt_h</p:attrName>
                                        </p:attrNameLst>
                                      </p:cBhvr>
                                      <p:tavLst>
                                        <p:tav tm="0">
                                          <p:val>
                                            <p:fltVal val="0"/>
                                          </p:val>
                                        </p:tav>
                                        <p:tav tm="100000">
                                          <p:val>
                                            <p:strVal val="#ppt_h"/>
                                          </p:val>
                                        </p:tav>
                                      </p:tavLst>
                                    </p:anim>
                                    <p:anim calcmode="lin" valueType="num">
                                      <p:cBhvr>
                                        <p:cTn id="67" dur="500" fill="hold"/>
                                        <p:tgtEl>
                                          <p:spTgt spid="11"/>
                                        </p:tgtEl>
                                        <p:attrNameLst>
                                          <p:attrName>style.rotation</p:attrName>
                                        </p:attrNameLst>
                                      </p:cBhvr>
                                      <p:tavLst>
                                        <p:tav tm="0">
                                          <p:val>
                                            <p:fltVal val="360"/>
                                          </p:val>
                                        </p:tav>
                                        <p:tav tm="100000">
                                          <p:val>
                                            <p:fltVal val="0"/>
                                          </p:val>
                                        </p:tav>
                                      </p:tavLst>
                                    </p:anim>
                                    <p:animEffect transition="in" filter="fade">
                                      <p:cBhvr>
                                        <p:cTn id="68" dur="500"/>
                                        <p:tgtEl>
                                          <p:spTgt spid="11"/>
                                        </p:tgtEl>
                                      </p:cBhvr>
                                    </p:animEffect>
                                  </p:childTnLst>
                                </p:cTn>
                              </p:par>
                              <p:par>
                                <p:cTn id="69" presetID="17" presetClass="entr" presetSubtype="10" fill="hold" grpId="0" nodeType="withEffect">
                                  <p:stCondLst>
                                    <p:cond delay="2900"/>
                                  </p:stCondLst>
                                  <p:iterate type="lt">
                                    <p:tmPct val="10000"/>
                                  </p:iterate>
                                  <p:childTnLst>
                                    <p:set>
                                      <p:cBhvr>
                                        <p:cTn id="70" dur="1" fill="hold">
                                          <p:stCondLst>
                                            <p:cond delay="0"/>
                                          </p:stCondLst>
                                        </p:cTn>
                                        <p:tgtEl>
                                          <p:spTgt spid="31"/>
                                        </p:tgtEl>
                                        <p:attrNameLst>
                                          <p:attrName>style.visibility</p:attrName>
                                        </p:attrNameLst>
                                      </p:cBhvr>
                                      <p:to>
                                        <p:strVal val="visible"/>
                                      </p:to>
                                    </p:set>
                                    <p:anim calcmode="lin" valueType="num">
                                      <p:cBhvr>
                                        <p:cTn id="71" dur="450" fill="hold"/>
                                        <p:tgtEl>
                                          <p:spTgt spid="31"/>
                                        </p:tgtEl>
                                        <p:attrNameLst>
                                          <p:attrName>ppt_w</p:attrName>
                                        </p:attrNameLst>
                                      </p:cBhvr>
                                      <p:tavLst>
                                        <p:tav tm="0">
                                          <p:val>
                                            <p:fltVal val="0"/>
                                          </p:val>
                                        </p:tav>
                                        <p:tav tm="100000">
                                          <p:val>
                                            <p:strVal val="#ppt_w"/>
                                          </p:val>
                                        </p:tav>
                                      </p:tavLst>
                                    </p:anim>
                                    <p:anim calcmode="lin" valueType="num">
                                      <p:cBhvr>
                                        <p:cTn id="72" dur="450" fill="hold"/>
                                        <p:tgtEl>
                                          <p:spTgt spid="31"/>
                                        </p:tgtEl>
                                        <p:attrNameLst>
                                          <p:attrName>ppt_h</p:attrName>
                                        </p:attrNameLst>
                                      </p:cBhvr>
                                      <p:tavLst>
                                        <p:tav tm="0">
                                          <p:val>
                                            <p:strVal val="#ppt_h"/>
                                          </p:val>
                                        </p:tav>
                                        <p:tav tm="100000">
                                          <p:val>
                                            <p:strVal val="#ppt_h"/>
                                          </p:val>
                                        </p:tav>
                                      </p:tavLst>
                                    </p:anim>
                                  </p:childTnLst>
                                </p:cTn>
                              </p:par>
                              <p:par>
                                <p:cTn id="73" presetID="22" presetClass="entr" presetSubtype="4" fill="hold" grpId="0" nodeType="withEffect">
                                  <p:stCondLst>
                                    <p:cond delay="3100"/>
                                  </p:stCondLst>
                                  <p:iterate type="lt">
                                    <p:tmPct val="3448"/>
                                  </p:iterate>
                                  <p:childTnLst>
                                    <p:set>
                                      <p:cBhvr>
                                        <p:cTn id="74" dur="1" fill="hold">
                                          <p:stCondLst>
                                            <p:cond delay="0"/>
                                          </p:stCondLst>
                                        </p:cTn>
                                        <p:tgtEl>
                                          <p:spTgt spid="32">
                                            <p:txEl>
                                              <p:pRg st="0" end="0"/>
                                            </p:txEl>
                                          </p:spTgt>
                                        </p:tgtEl>
                                        <p:attrNameLst>
                                          <p:attrName>style.visibility</p:attrName>
                                        </p:attrNameLst>
                                      </p:cBhvr>
                                      <p:to>
                                        <p:strVal val="visible"/>
                                      </p:to>
                                    </p:set>
                                    <p:animEffect transition="in" filter="wipe(down)">
                                      <p:cBhvr>
                                        <p:cTn id="75" dur="500"/>
                                        <p:tgtEl>
                                          <p:spTgt spid="3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P spid="4" grpId="0" bldLvl="0" animBg="1"/>
      <p:bldP spid="5" grpId="0"/>
      <p:bldP spid="8" grpId="0"/>
      <p:bldP spid="11" grpId="0"/>
      <p:bldP spid="27" grpId="0"/>
      <p:bldP spid="28" grpId="0" build="allAtOnce"/>
      <p:bldP spid="31" grpId="0"/>
      <p:bldP spid="32" grpId="0" build="allAtOnce"/>
      <p:bldP spid="34" grpId="0"/>
      <p:bldP spid="35" grpId="0" build="allAtOnce"/>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3</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sp>
        <p:nvSpPr>
          <p:cNvPr id="160" name="矩形 159"/>
          <p:cNvSpPr>
            <a:spLocks noChangeArrowheads="1"/>
          </p:cNvSpPr>
          <p:nvPr/>
        </p:nvSpPr>
        <p:spPr bwMode="auto">
          <a:xfrm>
            <a:off x="2217380" y="3295372"/>
            <a:ext cx="4975164" cy="537210"/>
          </a:xfrm>
          <a:prstGeom prst="rect">
            <a:avLst/>
          </a:prstGeom>
        </p:spPr>
        <p:txBody>
          <a:bodyPr wrap="square">
            <a:spAutoFit/>
          </a:bodyPr>
          <a:lstStyle/>
          <a:p>
            <a:pPr>
              <a:lnSpc>
                <a:spcPct val="130000"/>
              </a:lnSpc>
              <a:defRPr/>
            </a:pPr>
            <a:r>
              <a:rPr lang="zh-CN" altLang="en-US" sz="750">
                <a:solidFill>
                  <a:schemeClr val="bg2">
                    <a:lumMod val="50000"/>
                  </a:schemeClr>
                </a:solidFill>
                <a:latin typeface="+mj-ea"/>
                <a:ea typeface="+mj-ea"/>
              </a:rPr>
              <a:t>点击添加正文、温提示正文行距在</a:t>
            </a:r>
            <a:r>
              <a:rPr lang="en-US" altLang="zh-CN" sz="750">
                <a:solidFill>
                  <a:schemeClr val="bg2">
                    <a:lumMod val="50000"/>
                  </a:schemeClr>
                </a:solidFill>
                <a:latin typeface="+mj-ea"/>
                <a:ea typeface="+mj-ea"/>
              </a:rPr>
              <a:t>1.2~1.3</a:t>
            </a:r>
            <a:r>
              <a:rPr lang="zh-CN" altLang="en-US" sz="750">
                <a:solidFill>
                  <a:schemeClr val="bg2">
                    <a:lumMod val="50000"/>
                  </a:schemeClr>
                </a:solidFill>
                <a:latin typeface="+mj-ea"/>
                <a:ea typeface="+mj-ea"/>
              </a:rPr>
              <a:t>之间点击添加正文、温提示正文行距在</a:t>
            </a:r>
            <a:r>
              <a:rPr lang="en-US" altLang="zh-CN" sz="750">
                <a:solidFill>
                  <a:schemeClr val="bg2">
                    <a:lumMod val="50000"/>
                  </a:schemeClr>
                </a:solidFill>
                <a:latin typeface="+mj-ea"/>
                <a:ea typeface="+mj-ea"/>
              </a:rPr>
              <a:t>1.2~1.3</a:t>
            </a:r>
            <a:r>
              <a:rPr lang="zh-CN" altLang="en-US" sz="750">
                <a:solidFill>
                  <a:schemeClr val="bg2">
                    <a:lumMod val="50000"/>
                  </a:schemeClr>
                </a:solidFill>
                <a:latin typeface="+mj-ea"/>
                <a:ea typeface="+mj-ea"/>
              </a:rPr>
              <a:t>之间点击添加正文、温提示正文行距在</a:t>
            </a:r>
            <a:r>
              <a:rPr lang="en-US" altLang="zh-CN" sz="750">
                <a:solidFill>
                  <a:schemeClr val="bg2">
                    <a:lumMod val="50000"/>
                  </a:schemeClr>
                </a:solidFill>
                <a:latin typeface="+mj-ea"/>
                <a:ea typeface="+mj-ea"/>
              </a:rPr>
              <a:t>1.2~1.3</a:t>
            </a:r>
            <a:r>
              <a:rPr lang="zh-CN" altLang="en-US" sz="750">
                <a:solidFill>
                  <a:schemeClr val="bg2">
                    <a:lumMod val="50000"/>
                  </a:schemeClr>
                </a:solidFill>
                <a:latin typeface="+mj-ea"/>
                <a:ea typeface="+mj-ea"/>
              </a:rPr>
              <a:t>之间点击添加正文、温提示正文行距在</a:t>
            </a:r>
            <a:r>
              <a:rPr lang="en-US" altLang="zh-CN" sz="750">
                <a:solidFill>
                  <a:schemeClr val="bg2">
                    <a:lumMod val="50000"/>
                  </a:schemeClr>
                </a:solidFill>
                <a:latin typeface="+mj-ea"/>
                <a:ea typeface="+mj-ea"/>
              </a:rPr>
              <a:t>1.2~1.3</a:t>
            </a:r>
            <a:r>
              <a:rPr lang="zh-CN" altLang="en-US" sz="750">
                <a:solidFill>
                  <a:schemeClr val="bg2">
                    <a:lumMod val="50000"/>
                  </a:schemeClr>
                </a:solidFill>
                <a:latin typeface="+mj-ea"/>
                <a:ea typeface="+mj-ea"/>
              </a:rPr>
              <a:t>之间点击添加正文、温提示正文行距在</a:t>
            </a:r>
            <a:r>
              <a:rPr lang="en-US" altLang="zh-CN" sz="750">
                <a:solidFill>
                  <a:schemeClr val="bg2">
                    <a:lumMod val="50000"/>
                  </a:schemeClr>
                </a:solidFill>
                <a:latin typeface="+mj-ea"/>
                <a:ea typeface="+mj-ea"/>
              </a:rPr>
              <a:t>1.2~1.3</a:t>
            </a:r>
            <a:r>
              <a:rPr lang="zh-CN" altLang="en-US" sz="750">
                <a:solidFill>
                  <a:schemeClr val="bg2">
                    <a:lumMod val="50000"/>
                  </a:schemeClr>
                </a:solidFill>
                <a:latin typeface="+mj-ea"/>
                <a:ea typeface="+mj-ea"/>
              </a:rPr>
              <a:t>之间点击添加正文、温提示正文行距在</a:t>
            </a:r>
            <a:r>
              <a:rPr lang="en-US" altLang="zh-CN" sz="750">
                <a:solidFill>
                  <a:schemeClr val="bg2">
                    <a:lumMod val="50000"/>
                  </a:schemeClr>
                </a:solidFill>
                <a:latin typeface="+mj-ea"/>
                <a:ea typeface="+mj-ea"/>
              </a:rPr>
              <a:t>1.2~1.3</a:t>
            </a:r>
            <a:r>
              <a:rPr lang="zh-CN" altLang="en-US" sz="750">
                <a:solidFill>
                  <a:schemeClr val="bg2">
                    <a:lumMod val="50000"/>
                  </a:schemeClr>
                </a:solidFill>
                <a:latin typeface="+mj-ea"/>
                <a:ea typeface="+mj-ea"/>
              </a:rPr>
              <a:t>之间点击添加正文、温提示正文行距在</a:t>
            </a:r>
            <a:r>
              <a:rPr lang="en-US" altLang="zh-CN" sz="750">
                <a:solidFill>
                  <a:schemeClr val="bg2">
                    <a:lumMod val="50000"/>
                  </a:schemeClr>
                </a:solidFill>
                <a:latin typeface="+mj-ea"/>
                <a:ea typeface="+mj-ea"/>
              </a:rPr>
              <a:t>1.2~1.3</a:t>
            </a:r>
            <a:r>
              <a:rPr lang="zh-CN" altLang="en-US" sz="750">
                <a:solidFill>
                  <a:schemeClr val="bg2">
                    <a:lumMod val="50000"/>
                  </a:schemeClr>
                </a:solidFill>
                <a:latin typeface="+mj-ea"/>
                <a:ea typeface="+mj-ea"/>
              </a:rPr>
              <a:t>之间点击添加</a:t>
            </a:r>
            <a:r>
              <a:rPr lang="zh-CN" altLang="en-US" sz="750" smtClean="0">
                <a:solidFill>
                  <a:schemeClr val="bg2">
                    <a:lumMod val="50000"/>
                  </a:schemeClr>
                </a:solidFill>
                <a:latin typeface="+mj-ea"/>
                <a:ea typeface="+mj-ea"/>
              </a:rPr>
              <a:t>正文</a:t>
            </a:r>
            <a:endParaRPr lang="zh-CN" altLang="en-US" sz="750" dirty="0">
              <a:solidFill>
                <a:schemeClr val="tx1">
                  <a:lumMod val="75000"/>
                  <a:lumOff val="25000"/>
                </a:schemeClr>
              </a:solidFill>
              <a:latin typeface="+mj-ea"/>
              <a:ea typeface="+mj-ea"/>
            </a:endParaRPr>
          </a:p>
        </p:txBody>
      </p:sp>
      <p:sp>
        <p:nvSpPr>
          <p:cNvPr id="161" name="矩形 160"/>
          <p:cNvSpPr>
            <a:spLocks noChangeArrowheads="1"/>
          </p:cNvSpPr>
          <p:nvPr/>
        </p:nvSpPr>
        <p:spPr bwMode="auto">
          <a:xfrm>
            <a:off x="1851660" y="2980690"/>
            <a:ext cx="2087880" cy="320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9pPr>
          </a:lstStyle>
          <a:p>
            <a:pPr algn="r">
              <a:buNone/>
              <a:defRPr/>
            </a:pPr>
            <a:r>
              <a:rPr lang="zh-CN" altLang="en-US" sz="1500" b="1">
                <a:solidFill>
                  <a:srgbClr val="E40000"/>
                </a:solidFill>
                <a:latin typeface="+mj-ea"/>
                <a:ea typeface="+mj-ea"/>
              </a:rPr>
              <a:t>点击此处添加标题</a:t>
            </a:r>
          </a:p>
        </p:txBody>
      </p:sp>
      <p:sp>
        <p:nvSpPr>
          <p:cNvPr id="162" name="椭圆 161"/>
          <p:cNvSpPr/>
          <p:nvPr/>
        </p:nvSpPr>
        <p:spPr>
          <a:xfrm>
            <a:off x="2137241" y="1660951"/>
            <a:ext cx="932650" cy="932649"/>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760">
              <a:solidFill>
                <a:prstClr val="white"/>
              </a:solidFill>
            </a:endParaRPr>
          </a:p>
        </p:txBody>
      </p:sp>
      <p:sp>
        <p:nvSpPr>
          <p:cNvPr id="163" name="TextBox 338"/>
          <p:cNvSpPr txBox="1">
            <a:spLocks noChangeArrowheads="1"/>
          </p:cNvSpPr>
          <p:nvPr/>
        </p:nvSpPr>
        <p:spPr bwMode="auto">
          <a:xfrm>
            <a:off x="2131025" y="1989191"/>
            <a:ext cx="961092" cy="299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9pPr>
          </a:lstStyle>
          <a:p>
            <a:pPr algn="ctr" eaLnBrk="1" hangingPunct="1">
              <a:spcBef>
                <a:spcPct val="0"/>
              </a:spcBef>
              <a:buFontTx/>
              <a:buNone/>
            </a:pPr>
            <a:r>
              <a:rPr lang="en-US" altLang="zh-CN" sz="135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82%</a:t>
            </a:r>
          </a:p>
        </p:txBody>
      </p:sp>
      <p:sp>
        <p:nvSpPr>
          <p:cNvPr id="164" name="空心弧 163"/>
          <p:cNvSpPr/>
          <p:nvPr/>
        </p:nvSpPr>
        <p:spPr>
          <a:xfrm rot="19800000">
            <a:off x="2099841" y="1632019"/>
            <a:ext cx="983282" cy="983282"/>
          </a:xfrm>
          <a:prstGeom prst="blockArc">
            <a:avLst>
              <a:gd name="adj1" fmla="val 18153874"/>
              <a:gd name="adj2" fmla="val 14191435"/>
              <a:gd name="adj3" fmla="val 5402"/>
            </a:avLst>
          </a:prstGeom>
          <a:solidFill>
            <a:srgbClr val="DF0101"/>
          </a:solidFill>
          <a:ln>
            <a:noFill/>
          </a:ln>
          <a:effectLst/>
          <a:extLst>
            <a:ext uri="{AF507438-7753-43E0-B8FC-AC1667EBCBE1}">
              <a14:hiddenEffects xmlns:a14="http://schemas.microsoft.com/office/drawing/2010/main">
                <a:effectLst>
                  <a:outerShdw blurRad="50800" dist="38100" dir="2700000" algn="tl" rotWithShape="0">
                    <a:prstClr val="black">
                      <a:alpha val="40000"/>
                    </a:prst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165" name="TextBox 340"/>
          <p:cNvSpPr txBox="1">
            <a:spLocks noChangeArrowheads="1"/>
          </p:cNvSpPr>
          <p:nvPr/>
        </p:nvSpPr>
        <p:spPr bwMode="auto">
          <a:xfrm>
            <a:off x="3697847" y="1989191"/>
            <a:ext cx="722225" cy="299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9pPr>
          </a:lstStyle>
          <a:p>
            <a:pPr algn="ctr" eaLnBrk="1" hangingPunct="1">
              <a:spcBef>
                <a:spcPct val="0"/>
              </a:spcBef>
              <a:buFontTx/>
              <a:buNone/>
            </a:pPr>
            <a:r>
              <a:rPr lang="en-US" altLang="zh-CN" sz="135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43%</a:t>
            </a:r>
          </a:p>
        </p:txBody>
      </p:sp>
      <p:sp>
        <p:nvSpPr>
          <p:cNvPr id="166" name="椭圆 165"/>
          <p:cNvSpPr/>
          <p:nvPr/>
        </p:nvSpPr>
        <p:spPr>
          <a:xfrm>
            <a:off x="3575020" y="1632019"/>
            <a:ext cx="932650" cy="932649"/>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760">
              <a:solidFill>
                <a:prstClr val="white"/>
              </a:solidFill>
            </a:endParaRPr>
          </a:p>
        </p:txBody>
      </p:sp>
      <p:sp>
        <p:nvSpPr>
          <p:cNvPr id="167" name="空心弧 166"/>
          <p:cNvSpPr/>
          <p:nvPr/>
        </p:nvSpPr>
        <p:spPr>
          <a:xfrm rot="19800000">
            <a:off x="3541727" y="1612354"/>
            <a:ext cx="983282" cy="983282"/>
          </a:xfrm>
          <a:prstGeom prst="blockArc">
            <a:avLst>
              <a:gd name="adj1" fmla="val 18153874"/>
              <a:gd name="adj2" fmla="val 6208019"/>
              <a:gd name="adj3" fmla="val 5471"/>
            </a:avLst>
          </a:prstGeom>
          <a:solidFill>
            <a:srgbClr val="DF0101"/>
          </a:solidFill>
          <a:ln>
            <a:noFill/>
          </a:ln>
          <a:effectLst/>
          <a:extLst>
            <a:ext uri="{AF507438-7753-43E0-B8FC-AC1667EBCBE1}">
              <a14:hiddenEffects xmlns:a14="http://schemas.microsoft.com/office/drawing/2010/main">
                <a:effectLst>
                  <a:outerShdw blurRad="76200" dist="38100" dir="2700000" algn="tl" rotWithShape="0">
                    <a:prstClr val="black">
                      <a:alpha val="40000"/>
                    </a:prst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168" name="椭圆 167"/>
          <p:cNvSpPr/>
          <p:nvPr/>
        </p:nvSpPr>
        <p:spPr>
          <a:xfrm>
            <a:off x="4974779" y="1658566"/>
            <a:ext cx="888629" cy="888629"/>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760">
              <a:solidFill>
                <a:prstClr val="white"/>
              </a:solidFill>
            </a:endParaRPr>
          </a:p>
        </p:txBody>
      </p:sp>
      <p:sp>
        <p:nvSpPr>
          <p:cNvPr id="169" name="TextBox 341"/>
          <p:cNvSpPr txBox="1">
            <a:spLocks noChangeArrowheads="1"/>
          </p:cNvSpPr>
          <p:nvPr/>
        </p:nvSpPr>
        <p:spPr bwMode="auto">
          <a:xfrm>
            <a:off x="5123461" y="1989191"/>
            <a:ext cx="721868" cy="299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9pPr>
          </a:lstStyle>
          <a:p>
            <a:pPr algn="ctr" eaLnBrk="1" hangingPunct="1">
              <a:spcBef>
                <a:spcPct val="0"/>
              </a:spcBef>
              <a:buFontTx/>
              <a:buNone/>
            </a:pPr>
            <a:r>
              <a:rPr lang="en-US" altLang="zh-CN" sz="135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25%</a:t>
            </a:r>
          </a:p>
        </p:txBody>
      </p:sp>
      <p:sp>
        <p:nvSpPr>
          <p:cNvPr id="170" name="空心弧 169"/>
          <p:cNvSpPr/>
          <p:nvPr/>
        </p:nvSpPr>
        <p:spPr>
          <a:xfrm rot="19800000">
            <a:off x="4908218" y="1631303"/>
            <a:ext cx="983282" cy="983282"/>
          </a:xfrm>
          <a:prstGeom prst="blockArc">
            <a:avLst>
              <a:gd name="adj1" fmla="val 18153874"/>
              <a:gd name="adj2" fmla="val 2391340"/>
              <a:gd name="adj3" fmla="val 5676"/>
            </a:avLst>
          </a:prstGeom>
          <a:solidFill>
            <a:srgbClr val="DF0101"/>
          </a:solidFill>
          <a:ln>
            <a:noFill/>
          </a:ln>
          <a:effectLst/>
          <a:extLst>
            <a:ext uri="{AF507438-7753-43E0-B8FC-AC1667EBCBE1}">
              <a14:hiddenEffects xmlns:a14="http://schemas.microsoft.com/office/drawing/2010/main">
                <a:effectLst>
                  <a:outerShdw blurRad="50800" dist="38100" dir="8100000" algn="tr" rotWithShape="0">
                    <a:prstClr val="black">
                      <a:alpha val="40000"/>
                    </a:prst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171" name="椭圆 170"/>
          <p:cNvSpPr/>
          <p:nvPr/>
        </p:nvSpPr>
        <p:spPr>
          <a:xfrm>
            <a:off x="6332765" y="1663594"/>
            <a:ext cx="888630" cy="888629"/>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760">
              <a:solidFill>
                <a:prstClr val="white"/>
              </a:solidFill>
            </a:endParaRPr>
          </a:p>
        </p:txBody>
      </p:sp>
      <p:sp>
        <p:nvSpPr>
          <p:cNvPr id="172" name="TextBox 342"/>
          <p:cNvSpPr txBox="1">
            <a:spLocks noChangeArrowheads="1"/>
          </p:cNvSpPr>
          <p:nvPr/>
        </p:nvSpPr>
        <p:spPr bwMode="auto">
          <a:xfrm>
            <a:off x="6426624" y="1989191"/>
            <a:ext cx="722387" cy="299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9pPr>
          </a:lstStyle>
          <a:p>
            <a:pPr algn="ctr" eaLnBrk="1" hangingPunct="1">
              <a:spcBef>
                <a:spcPct val="0"/>
              </a:spcBef>
              <a:buFontTx/>
              <a:buNone/>
            </a:pPr>
            <a:r>
              <a:rPr lang="en-US" altLang="zh-CN" sz="135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10%</a:t>
            </a:r>
          </a:p>
        </p:txBody>
      </p:sp>
      <p:sp>
        <p:nvSpPr>
          <p:cNvPr id="173" name="空心弧 172"/>
          <p:cNvSpPr/>
          <p:nvPr/>
        </p:nvSpPr>
        <p:spPr>
          <a:xfrm rot="19800000">
            <a:off x="6265779" y="1634875"/>
            <a:ext cx="983282" cy="983282"/>
          </a:xfrm>
          <a:prstGeom prst="blockArc">
            <a:avLst>
              <a:gd name="adj1" fmla="val 18153874"/>
              <a:gd name="adj2" fmla="val 21071673"/>
              <a:gd name="adj3" fmla="val 5367"/>
            </a:avLst>
          </a:prstGeom>
          <a:solidFill>
            <a:srgbClr val="DF0101"/>
          </a:solidFill>
          <a:ln>
            <a:noFill/>
          </a:ln>
          <a:effectLst/>
          <a:extLst>
            <a:ext uri="{AF507438-7753-43E0-B8FC-AC1667EBCBE1}">
              <a14:hiddenEffects xmlns:a14="http://schemas.microsoft.com/office/drawing/2010/main">
                <a:effectLst>
                  <a:outerShdw blurRad="50800" dist="38100" dir="8100000" algn="tr" rotWithShape="0">
                    <a:prstClr val="black">
                      <a:alpha val="40000"/>
                    </a:prstClr>
                  </a:outerShdw>
                </a:effectLst>
              </a14:hiddenEffects>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10" presetClass="entr" presetSubtype="0" fill="hold" grpId="0" nodeType="withEffect">
                                  <p:stCondLst>
                                    <p:cond delay="1100"/>
                                  </p:stCondLst>
                                  <p:childTnLst>
                                    <p:set>
                                      <p:cBhvr>
                                        <p:cTn id="14" dur="1" fill="hold">
                                          <p:stCondLst>
                                            <p:cond delay="0"/>
                                          </p:stCondLst>
                                        </p:cTn>
                                        <p:tgtEl>
                                          <p:spTgt spid="162"/>
                                        </p:tgtEl>
                                        <p:attrNameLst>
                                          <p:attrName>style.visibility</p:attrName>
                                        </p:attrNameLst>
                                      </p:cBhvr>
                                      <p:to>
                                        <p:strVal val="visible"/>
                                      </p:to>
                                    </p:set>
                                    <p:animEffect transition="in" filter="fade">
                                      <p:cBhvr>
                                        <p:cTn id="15" dur="500"/>
                                        <p:tgtEl>
                                          <p:spTgt spid="162"/>
                                        </p:tgtEl>
                                      </p:cBhvr>
                                    </p:animEffect>
                                  </p:childTnLst>
                                </p:cTn>
                              </p:par>
                              <p:par>
                                <p:cTn id="16" presetID="21" presetClass="entr" presetSubtype="1" fill="hold" grpId="0" nodeType="withEffect">
                                  <p:stCondLst>
                                    <p:cond delay="1100"/>
                                  </p:stCondLst>
                                  <p:childTnLst>
                                    <p:set>
                                      <p:cBhvr>
                                        <p:cTn id="17" dur="1" fill="hold">
                                          <p:stCondLst>
                                            <p:cond delay="0"/>
                                          </p:stCondLst>
                                        </p:cTn>
                                        <p:tgtEl>
                                          <p:spTgt spid="164"/>
                                        </p:tgtEl>
                                        <p:attrNameLst>
                                          <p:attrName>style.visibility</p:attrName>
                                        </p:attrNameLst>
                                      </p:cBhvr>
                                      <p:to>
                                        <p:strVal val="visible"/>
                                      </p:to>
                                    </p:set>
                                    <p:animEffect transition="in" filter="wheel(1)">
                                      <p:cBhvr>
                                        <p:cTn id="18" dur="1000"/>
                                        <p:tgtEl>
                                          <p:spTgt spid="164"/>
                                        </p:tgtEl>
                                      </p:cBhvr>
                                    </p:animEffect>
                                  </p:childTnLst>
                                </p:cTn>
                              </p:par>
                              <p:par>
                                <p:cTn id="19" presetID="23" presetClass="entr" presetSubtype="16" fill="hold" grpId="0" nodeType="withEffect">
                                  <p:stCondLst>
                                    <p:cond delay="1600"/>
                                  </p:stCondLst>
                                  <p:childTnLst>
                                    <p:set>
                                      <p:cBhvr>
                                        <p:cTn id="20" dur="1" fill="hold">
                                          <p:stCondLst>
                                            <p:cond delay="0"/>
                                          </p:stCondLst>
                                        </p:cTn>
                                        <p:tgtEl>
                                          <p:spTgt spid="163"/>
                                        </p:tgtEl>
                                        <p:attrNameLst>
                                          <p:attrName>style.visibility</p:attrName>
                                        </p:attrNameLst>
                                      </p:cBhvr>
                                      <p:to>
                                        <p:strVal val="visible"/>
                                      </p:to>
                                    </p:set>
                                    <p:anim calcmode="lin" valueType="num">
                                      <p:cBhvr>
                                        <p:cTn id="21" dur="500" fill="hold"/>
                                        <p:tgtEl>
                                          <p:spTgt spid="163"/>
                                        </p:tgtEl>
                                        <p:attrNameLst>
                                          <p:attrName>ppt_w</p:attrName>
                                        </p:attrNameLst>
                                      </p:cBhvr>
                                      <p:tavLst>
                                        <p:tav tm="0">
                                          <p:val>
                                            <p:fltVal val="0"/>
                                          </p:val>
                                        </p:tav>
                                        <p:tav tm="100000">
                                          <p:val>
                                            <p:strVal val="#ppt_w"/>
                                          </p:val>
                                        </p:tav>
                                      </p:tavLst>
                                    </p:anim>
                                    <p:anim calcmode="lin" valueType="num">
                                      <p:cBhvr>
                                        <p:cTn id="22" dur="500" fill="hold"/>
                                        <p:tgtEl>
                                          <p:spTgt spid="163"/>
                                        </p:tgtEl>
                                        <p:attrNameLst>
                                          <p:attrName>ppt_h</p:attrName>
                                        </p:attrNameLst>
                                      </p:cBhvr>
                                      <p:tavLst>
                                        <p:tav tm="0">
                                          <p:val>
                                            <p:fltVal val="0"/>
                                          </p:val>
                                        </p:tav>
                                        <p:tav tm="100000">
                                          <p:val>
                                            <p:strVal val="#ppt_h"/>
                                          </p:val>
                                        </p:tav>
                                      </p:tavLst>
                                    </p:anim>
                                  </p:childTnLst>
                                </p:cTn>
                              </p:par>
                              <p:par>
                                <p:cTn id="23" presetID="10" presetClass="entr" presetSubtype="0" fill="hold" grpId="0" nodeType="withEffect">
                                  <p:stCondLst>
                                    <p:cond delay="1600"/>
                                  </p:stCondLst>
                                  <p:childTnLst>
                                    <p:set>
                                      <p:cBhvr>
                                        <p:cTn id="24" dur="1" fill="hold">
                                          <p:stCondLst>
                                            <p:cond delay="0"/>
                                          </p:stCondLst>
                                        </p:cTn>
                                        <p:tgtEl>
                                          <p:spTgt spid="166"/>
                                        </p:tgtEl>
                                        <p:attrNameLst>
                                          <p:attrName>style.visibility</p:attrName>
                                        </p:attrNameLst>
                                      </p:cBhvr>
                                      <p:to>
                                        <p:strVal val="visible"/>
                                      </p:to>
                                    </p:set>
                                    <p:animEffect transition="in" filter="fade">
                                      <p:cBhvr>
                                        <p:cTn id="25" dur="500"/>
                                        <p:tgtEl>
                                          <p:spTgt spid="166"/>
                                        </p:tgtEl>
                                      </p:cBhvr>
                                    </p:animEffect>
                                  </p:childTnLst>
                                </p:cTn>
                              </p:par>
                              <p:par>
                                <p:cTn id="26" presetID="22" presetClass="entr" presetSubtype="1" fill="hold" grpId="0" nodeType="withEffect">
                                  <p:stCondLst>
                                    <p:cond delay="1700"/>
                                  </p:stCondLst>
                                  <p:childTnLst>
                                    <p:set>
                                      <p:cBhvr>
                                        <p:cTn id="27" dur="1" fill="hold">
                                          <p:stCondLst>
                                            <p:cond delay="0"/>
                                          </p:stCondLst>
                                        </p:cTn>
                                        <p:tgtEl>
                                          <p:spTgt spid="167"/>
                                        </p:tgtEl>
                                        <p:attrNameLst>
                                          <p:attrName>style.visibility</p:attrName>
                                        </p:attrNameLst>
                                      </p:cBhvr>
                                      <p:to>
                                        <p:strVal val="visible"/>
                                      </p:to>
                                    </p:set>
                                    <p:animEffect transition="in" filter="wipe(up)">
                                      <p:cBhvr>
                                        <p:cTn id="28" dur="750"/>
                                        <p:tgtEl>
                                          <p:spTgt spid="167"/>
                                        </p:tgtEl>
                                      </p:cBhvr>
                                    </p:animEffect>
                                  </p:childTnLst>
                                </p:cTn>
                              </p:par>
                              <p:par>
                                <p:cTn id="29" presetID="23" presetClass="entr" presetSubtype="16" fill="hold" grpId="0" nodeType="withEffect">
                                  <p:stCondLst>
                                    <p:cond delay="2100"/>
                                  </p:stCondLst>
                                  <p:childTnLst>
                                    <p:set>
                                      <p:cBhvr>
                                        <p:cTn id="30" dur="1" fill="hold">
                                          <p:stCondLst>
                                            <p:cond delay="0"/>
                                          </p:stCondLst>
                                        </p:cTn>
                                        <p:tgtEl>
                                          <p:spTgt spid="165"/>
                                        </p:tgtEl>
                                        <p:attrNameLst>
                                          <p:attrName>style.visibility</p:attrName>
                                        </p:attrNameLst>
                                      </p:cBhvr>
                                      <p:to>
                                        <p:strVal val="visible"/>
                                      </p:to>
                                    </p:set>
                                    <p:anim calcmode="lin" valueType="num">
                                      <p:cBhvr>
                                        <p:cTn id="31" dur="500" fill="hold"/>
                                        <p:tgtEl>
                                          <p:spTgt spid="165"/>
                                        </p:tgtEl>
                                        <p:attrNameLst>
                                          <p:attrName>ppt_w</p:attrName>
                                        </p:attrNameLst>
                                      </p:cBhvr>
                                      <p:tavLst>
                                        <p:tav tm="0">
                                          <p:val>
                                            <p:fltVal val="0"/>
                                          </p:val>
                                        </p:tav>
                                        <p:tav tm="100000">
                                          <p:val>
                                            <p:strVal val="#ppt_w"/>
                                          </p:val>
                                        </p:tav>
                                      </p:tavLst>
                                    </p:anim>
                                    <p:anim calcmode="lin" valueType="num">
                                      <p:cBhvr>
                                        <p:cTn id="32" dur="500" fill="hold"/>
                                        <p:tgtEl>
                                          <p:spTgt spid="165"/>
                                        </p:tgtEl>
                                        <p:attrNameLst>
                                          <p:attrName>ppt_h</p:attrName>
                                        </p:attrNameLst>
                                      </p:cBhvr>
                                      <p:tavLst>
                                        <p:tav tm="0">
                                          <p:val>
                                            <p:fltVal val="0"/>
                                          </p:val>
                                        </p:tav>
                                        <p:tav tm="100000">
                                          <p:val>
                                            <p:strVal val="#ppt_h"/>
                                          </p:val>
                                        </p:tav>
                                      </p:tavLst>
                                    </p:anim>
                                  </p:childTnLst>
                                </p:cTn>
                              </p:par>
                              <p:par>
                                <p:cTn id="33" presetID="10" presetClass="entr" presetSubtype="0" fill="hold" grpId="0" nodeType="withEffect">
                                  <p:stCondLst>
                                    <p:cond delay="2100"/>
                                  </p:stCondLst>
                                  <p:childTnLst>
                                    <p:set>
                                      <p:cBhvr>
                                        <p:cTn id="34" dur="1" fill="hold">
                                          <p:stCondLst>
                                            <p:cond delay="0"/>
                                          </p:stCondLst>
                                        </p:cTn>
                                        <p:tgtEl>
                                          <p:spTgt spid="168"/>
                                        </p:tgtEl>
                                        <p:attrNameLst>
                                          <p:attrName>style.visibility</p:attrName>
                                        </p:attrNameLst>
                                      </p:cBhvr>
                                      <p:to>
                                        <p:strVal val="visible"/>
                                      </p:to>
                                    </p:set>
                                    <p:animEffect transition="in" filter="fade">
                                      <p:cBhvr>
                                        <p:cTn id="35" dur="500"/>
                                        <p:tgtEl>
                                          <p:spTgt spid="168"/>
                                        </p:tgtEl>
                                      </p:cBhvr>
                                    </p:animEffect>
                                  </p:childTnLst>
                                </p:cTn>
                              </p:par>
                              <p:par>
                                <p:cTn id="36" presetID="22" presetClass="entr" presetSubtype="1" fill="hold" grpId="0" nodeType="withEffect">
                                  <p:stCondLst>
                                    <p:cond delay="2300"/>
                                  </p:stCondLst>
                                  <p:childTnLst>
                                    <p:set>
                                      <p:cBhvr>
                                        <p:cTn id="37" dur="1" fill="hold">
                                          <p:stCondLst>
                                            <p:cond delay="0"/>
                                          </p:stCondLst>
                                        </p:cTn>
                                        <p:tgtEl>
                                          <p:spTgt spid="170"/>
                                        </p:tgtEl>
                                        <p:attrNameLst>
                                          <p:attrName>style.visibility</p:attrName>
                                        </p:attrNameLst>
                                      </p:cBhvr>
                                      <p:to>
                                        <p:strVal val="visible"/>
                                      </p:to>
                                    </p:set>
                                    <p:animEffect transition="in" filter="wipe(up)">
                                      <p:cBhvr>
                                        <p:cTn id="38" dur="500"/>
                                        <p:tgtEl>
                                          <p:spTgt spid="170"/>
                                        </p:tgtEl>
                                      </p:cBhvr>
                                    </p:animEffect>
                                  </p:childTnLst>
                                </p:cTn>
                              </p:par>
                              <p:par>
                                <p:cTn id="39" presetID="23" presetClass="entr" presetSubtype="16" fill="hold" grpId="0" nodeType="withEffect">
                                  <p:stCondLst>
                                    <p:cond delay="2600"/>
                                  </p:stCondLst>
                                  <p:childTnLst>
                                    <p:set>
                                      <p:cBhvr>
                                        <p:cTn id="40" dur="1" fill="hold">
                                          <p:stCondLst>
                                            <p:cond delay="0"/>
                                          </p:stCondLst>
                                        </p:cTn>
                                        <p:tgtEl>
                                          <p:spTgt spid="169"/>
                                        </p:tgtEl>
                                        <p:attrNameLst>
                                          <p:attrName>style.visibility</p:attrName>
                                        </p:attrNameLst>
                                      </p:cBhvr>
                                      <p:to>
                                        <p:strVal val="visible"/>
                                      </p:to>
                                    </p:set>
                                    <p:anim calcmode="lin" valueType="num">
                                      <p:cBhvr>
                                        <p:cTn id="41" dur="500" fill="hold"/>
                                        <p:tgtEl>
                                          <p:spTgt spid="169"/>
                                        </p:tgtEl>
                                        <p:attrNameLst>
                                          <p:attrName>ppt_w</p:attrName>
                                        </p:attrNameLst>
                                      </p:cBhvr>
                                      <p:tavLst>
                                        <p:tav tm="0">
                                          <p:val>
                                            <p:fltVal val="0"/>
                                          </p:val>
                                        </p:tav>
                                        <p:tav tm="100000">
                                          <p:val>
                                            <p:strVal val="#ppt_w"/>
                                          </p:val>
                                        </p:tav>
                                      </p:tavLst>
                                    </p:anim>
                                    <p:anim calcmode="lin" valueType="num">
                                      <p:cBhvr>
                                        <p:cTn id="42" dur="500" fill="hold"/>
                                        <p:tgtEl>
                                          <p:spTgt spid="169"/>
                                        </p:tgtEl>
                                        <p:attrNameLst>
                                          <p:attrName>ppt_h</p:attrName>
                                        </p:attrNameLst>
                                      </p:cBhvr>
                                      <p:tavLst>
                                        <p:tav tm="0">
                                          <p:val>
                                            <p:fltVal val="0"/>
                                          </p:val>
                                        </p:tav>
                                        <p:tav tm="100000">
                                          <p:val>
                                            <p:strVal val="#ppt_h"/>
                                          </p:val>
                                        </p:tav>
                                      </p:tavLst>
                                    </p:anim>
                                  </p:childTnLst>
                                </p:cTn>
                              </p:par>
                              <p:par>
                                <p:cTn id="43" presetID="10" presetClass="entr" presetSubtype="0" fill="hold" grpId="0" nodeType="withEffect">
                                  <p:stCondLst>
                                    <p:cond delay="2600"/>
                                  </p:stCondLst>
                                  <p:childTnLst>
                                    <p:set>
                                      <p:cBhvr>
                                        <p:cTn id="44" dur="1" fill="hold">
                                          <p:stCondLst>
                                            <p:cond delay="0"/>
                                          </p:stCondLst>
                                        </p:cTn>
                                        <p:tgtEl>
                                          <p:spTgt spid="171"/>
                                        </p:tgtEl>
                                        <p:attrNameLst>
                                          <p:attrName>style.visibility</p:attrName>
                                        </p:attrNameLst>
                                      </p:cBhvr>
                                      <p:to>
                                        <p:strVal val="visible"/>
                                      </p:to>
                                    </p:set>
                                    <p:animEffect transition="in" filter="fade">
                                      <p:cBhvr>
                                        <p:cTn id="45" dur="500"/>
                                        <p:tgtEl>
                                          <p:spTgt spid="171"/>
                                        </p:tgtEl>
                                      </p:cBhvr>
                                    </p:animEffect>
                                  </p:childTnLst>
                                </p:cTn>
                              </p:par>
                              <p:par>
                                <p:cTn id="46" presetID="22" presetClass="entr" presetSubtype="8" fill="hold" grpId="0" nodeType="withEffect">
                                  <p:stCondLst>
                                    <p:cond delay="3000"/>
                                  </p:stCondLst>
                                  <p:childTnLst>
                                    <p:set>
                                      <p:cBhvr>
                                        <p:cTn id="47" dur="1" fill="hold">
                                          <p:stCondLst>
                                            <p:cond delay="0"/>
                                          </p:stCondLst>
                                        </p:cTn>
                                        <p:tgtEl>
                                          <p:spTgt spid="173"/>
                                        </p:tgtEl>
                                        <p:attrNameLst>
                                          <p:attrName>style.visibility</p:attrName>
                                        </p:attrNameLst>
                                      </p:cBhvr>
                                      <p:to>
                                        <p:strVal val="visible"/>
                                      </p:to>
                                    </p:set>
                                    <p:animEffect transition="in" filter="wipe(left)">
                                      <p:cBhvr>
                                        <p:cTn id="48" dur="250"/>
                                        <p:tgtEl>
                                          <p:spTgt spid="173"/>
                                        </p:tgtEl>
                                      </p:cBhvr>
                                    </p:animEffect>
                                  </p:childTnLst>
                                </p:cTn>
                              </p:par>
                              <p:par>
                                <p:cTn id="49" presetID="23" presetClass="entr" presetSubtype="16" fill="hold" grpId="0" nodeType="withEffect">
                                  <p:stCondLst>
                                    <p:cond delay="3100"/>
                                  </p:stCondLst>
                                  <p:childTnLst>
                                    <p:set>
                                      <p:cBhvr>
                                        <p:cTn id="50" dur="1" fill="hold">
                                          <p:stCondLst>
                                            <p:cond delay="0"/>
                                          </p:stCondLst>
                                        </p:cTn>
                                        <p:tgtEl>
                                          <p:spTgt spid="172"/>
                                        </p:tgtEl>
                                        <p:attrNameLst>
                                          <p:attrName>style.visibility</p:attrName>
                                        </p:attrNameLst>
                                      </p:cBhvr>
                                      <p:to>
                                        <p:strVal val="visible"/>
                                      </p:to>
                                    </p:set>
                                    <p:anim calcmode="lin" valueType="num">
                                      <p:cBhvr>
                                        <p:cTn id="51" dur="500" fill="hold"/>
                                        <p:tgtEl>
                                          <p:spTgt spid="172"/>
                                        </p:tgtEl>
                                        <p:attrNameLst>
                                          <p:attrName>ppt_w</p:attrName>
                                        </p:attrNameLst>
                                      </p:cBhvr>
                                      <p:tavLst>
                                        <p:tav tm="0">
                                          <p:val>
                                            <p:fltVal val="0"/>
                                          </p:val>
                                        </p:tav>
                                        <p:tav tm="100000">
                                          <p:val>
                                            <p:strVal val="#ppt_w"/>
                                          </p:val>
                                        </p:tav>
                                      </p:tavLst>
                                    </p:anim>
                                    <p:anim calcmode="lin" valueType="num">
                                      <p:cBhvr>
                                        <p:cTn id="52" dur="500" fill="hold"/>
                                        <p:tgtEl>
                                          <p:spTgt spid="172"/>
                                        </p:tgtEl>
                                        <p:attrNameLst>
                                          <p:attrName>ppt_h</p:attrName>
                                        </p:attrNameLst>
                                      </p:cBhvr>
                                      <p:tavLst>
                                        <p:tav tm="0">
                                          <p:val>
                                            <p:fltVal val="0"/>
                                          </p:val>
                                        </p:tav>
                                        <p:tav tm="100000">
                                          <p:val>
                                            <p:strVal val="#ppt_h"/>
                                          </p:val>
                                        </p:tav>
                                      </p:tavLst>
                                    </p:anim>
                                  </p:childTnLst>
                                </p:cTn>
                              </p:par>
                              <p:par>
                                <p:cTn id="53" presetID="22" presetClass="entr" presetSubtype="8" fill="hold" grpId="0" nodeType="withEffect">
                                  <p:stCondLst>
                                    <p:cond delay="3600"/>
                                  </p:stCondLst>
                                  <p:childTnLst>
                                    <p:set>
                                      <p:cBhvr>
                                        <p:cTn id="54" dur="1" fill="hold">
                                          <p:stCondLst>
                                            <p:cond delay="0"/>
                                          </p:stCondLst>
                                        </p:cTn>
                                        <p:tgtEl>
                                          <p:spTgt spid="161"/>
                                        </p:tgtEl>
                                        <p:attrNameLst>
                                          <p:attrName>style.visibility</p:attrName>
                                        </p:attrNameLst>
                                      </p:cBhvr>
                                      <p:to>
                                        <p:strVal val="visible"/>
                                      </p:to>
                                    </p:set>
                                    <p:animEffect transition="in" filter="wipe(left)">
                                      <p:cBhvr>
                                        <p:cTn id="55" dur="500"/>
                                        <p:tgtEl>
                                          <p:spTgt spid="161"/>
                                        </p:tgtEl>
                                      </p:cBhvr>
                                    </p:animEffect>
                                  </p:childTnLst>
                                </p:cTn>
                              </p:par>
                              <p:par>
                                <p:cTn id="56" presetID="12" presetClass="entr" presetSubtype="1" fill="hold" grpId="0" nodeType="withEffect">
                                  <p:stCondLst>
                                    <p:cond delay="4100"/>
                                  </p:stCondLst>
                                  <p:childTnLst>
                                    <p:set>
                                      <p:cBhvr>
                                        <p:cTn id="57" dur="1" fill="hold">
                                          <p:stCondLst>
                                            <p:cond delay="0"/>
                                          </p:stCondLst>
                                        </p:cTn>
                                        <p:tgtEl>
                                          <p:spTgt spid="160"/>
                                        </p:tgtEl>
                                        <p:attrNameLst>
                                          <p:attrName>style.visibility</p:attrName>
                                        </p:attrNameLst>
                                      </p:cBhvr>
                                      <p:to>
                                        <p:strVal val="visible"/>
                                      </p:to>
                                    </p:set>
                                    <p:anim calcmode="lin" valueType="num">
                                      <p:cBhvr additive="base">
                                        <p:cTn id="58" dur="500"/>
                                        <p:tgtEl>
                                          <p:spTgt spid="160"/>
                                        </p:tgtEl>
                                        <p:attrNameLst>
                                          <p:attrName>ppt_y</p:attrName>
                                        </p:attrNameLst>
                                      </p:cBhvr>
                                      <p:tavLst>
                                        <p:tav tm="0">
                                          <p:val>
                                            <p:strVal val="#ppt_y-#ppt_h*1.125000"/>
                                          </p:val>
                                        </p:tav>
                                        <p:tav tm="100000">
                                          <p:val>
                                            <p:strVal val="#ppt_y"/>
                                          </p:val>
                                        </p:tav>
                                      </p:tavLst>
                                    </p:anim>
                                    <p:animEffect transition="in" filter="wipe(down)">
                                      <p:cBhvr>
                                        <p:cTn id="59" dur="500"/>
                                        <p:tgtEl>
                                          <p:spTgt spid="1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P spid="160" grpId="0"/>
      <p:bldP spid="161" grpId="0"/>
      <p:bldP spid="162" grpId="0" bldLvl="0" animBg="1"/>
      <p:bldP spid="163" grpId="0"/>
      <p:bldP spid="164" grpId="0" bldLvl="0" animBg="1"/>
      <p:bldP spid="165" grpId="0"/>
      <p:bldP spid="166" grpId="0" bldLvl="0" animBg="1"/>
      <p:bldP spid="167" grpId="0" bldLvl="0" animBg="1"/>
      <p:bldP spid="168" grpId="0" bldLvl="0" animBg="1"/>
      <p:bldP spid="169" grpId="0"/>
      <p:bldP spid="170" grpId="0" bldLvl="0" animBg="1"/>
      <p:bldP spid="171" grpId="0" bldLvl="0" animBg="1"/>
      <p:bldP spid="172" grpId="0"/>
      <p:bldP spid="173"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4</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pic>
        <p:nvPicPr>
          <p:cNvPr id="20481" name="图片 45"/>
          <p:cNvPicPr>
            <a:picLocks noChangeAspect="1"/>
          </p:cNvPicPr>
          <p:nvPr/>
        </p:nvPicPr>
        <p:blipFill>
          <a:blip r:embed="rId2"/>
          <a:srcRect l="-2" t="47775" r="37" b="10246"/>
          <a:stretch>
            <a:fillRect/>
          </a:stretch>
        </p:blipFill>
        <p:spPr>
          <a:xfrm>
            <a:off x="0" y="2569819"/>
            <a:ext cx="9140429" cy="2578894"/>
          </a:xfrm>
          <a:prstGeom prst="rect">
            <a:avLst/>
          </a:prstGeom>
          <a:noFill/>
          <a:ln w="9525">
            <a:noFill/>
          </a:ln>
        </p:spPr>
      </p:pic>
      <p:grpSp>
        <p:nvGrpSpPr>
          <p:cNvPr id="20482" name="组合 46"/>
          <p:cNvGrpSpPr/>
          <p:nvPr/>
        </p:nvGrpSpPr>
        <p:grpSpPr>
          <a:xfrm>
            <a:off x="51197" y="1586363"/>
            <a:ext cx="2284809" cy="761403"/>
            <a:chOff x="0" y="0"/>
            <a:chExt cx="3046360" cy="1015703"/>
          </a:xfrm>
        </p:grpSpPr>
        <p:sp>
          <p:nvSpPr>
            <p:cNvPr id="20483" name="矩形 13"/>
            <p:cNvSpPr/>
            <p:nvPr/>
          </p:nvSpPr>
          <p:spPr>
            <a:xfrm>
              <a:off x="0" y="207586"/>
              <a:ext cx="3046360" cy="808117"/>
            </a:xfrm>
            <a:prstGeom prst="rect">
              <a:avLst/>
            </a:prstGeom>
            <a:noFill/>
            <a:ln w="9525">
              <a:noFill/>
            </a:ln>
          </p:spPr>
          <p:txBody>
            <a:bodyPr anchor="t">
              <a:spAutoFit/>
            </a:bodyPr>
            <a:lstStyle/>
            <a:p>
              <a:pPr lvl="0" defTabSz="684530" eaLnBrk="1" hangingPunct="1">
                <a:lnSpc>
                  <a:spcPct val="150000"/>
                </a:lnSpc>
              </a:pPr>
              <a:r>
                <a:rPr lang="en-US" altLang="zh-CN" sz="750" dirty="0">
                  <a:solidFill>
                    <a:srgbClr val="262626"/>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a:t>
              </a:r>
            </a:p>
          </p:txBody>
        </p:sp>
        <p:sp>
          <p:nvSpPr>
            <p:cNvPr id="20484" name="文本框 83"/>
            <p:cNvSpPr txBox="1"/>
            <p:nvPr/>
          </p:nvSpPr>
          <p:spPr>
            <a:xfrm>
              <a:off x="103604" y="0"/>
              <a:ext cx="865279" cy="292244"/>
            </a:xfrm>
            <a:prstGeom prst="rect">
              <a:avLst/>
            </a:prstGeom>
            <a:noFill/>
            <a:ln w="9525">
              <a:noFill/>
            </a:ln>
          </p:spPr>
          <p:txBody>
            <a:bodyPr wrap="none" anchor="t">
              <a:spAutoFit/>
            </a:bodyPr>
            <a:lstStyle/>
            <a:p>
              <a:pPr lvl="0" defTabSz="513080" eaLnBrk="1" hangingPunct="1"/>
              <a:r>
                <a:rPr lang="en-US" altLang="zh-CN" sz="825" b="1" dirty="0">
                  <a:solidFill>
                    <a:srgbClr val="E40000"/>
                  </a:solidFill>
                  <a:latin typeface="Calibri" panose="020F0502020204030204" charset="0"/>
                  <a:ea typeface="宋体" panose="02010600030101010101" pitchFamily="2" charset="-122"/>
                </a:rPr>
                <a:t>TEXT HERE</a:t>
              </a:r>
            </a:p>
          </p:txBody>
        </p:sp>
        <p:cxnSp>
          <p:nvCxnSpPr>
            <p:cNvPr id="20485" name="直接连接符 120"/>
            <p:cNvCxnSpPr/>
            <p:nvPr/>
          </p:nvCxnSpPr>
          <p:spPr>
            <a:xfrm>
              <a:off x="103604" y="45691"/>
              <a:ext cx="0" cy="170228"/>
            </a:xfrm>
            <a:prstGeom prst="line">
              <a:avLst/>
            </a:prstGeom>
            <a:ln w="9525" cap="flat" cmpd="sng">
              <a:solidFill>
                <a:srgbClr val="E40000"/>
              </a:solidFill>
              <a:prstDash val="solid"/>
              <a:round/>
              <a:headEnd type="none" w="med" len="med"/>
              <a:tailEnd type="none" w="med" len="med"/>
            </a:ln>
          </p:spPr>
        </p:cxnSp>
      </p:grpSp>
      <p:grpSp>
        <p:nvGrpSpPr>
          <p:cNvPr id="20486" name="组合 50"/>
          <p:cNvGrpSpPr/>
          <p:nvPr/>
        </p:nvGrpSpPr>
        <p:grpSpPr>
          <a:xfrm>
            <a:off x="2320528" y="1586363"/>
            <a:ext cx="2284809" cy="761403"/>
            <a:chOff x="0" y="0"/>
            <a:chExt cx="3046360" cy="1015703"/>
          </a:xfrm>
        </p:grpSpPr>
        <p:sp>
          <p:nvSpPr>
            <p:cNvPr id="20487" name="矩形 13"/>
            <p:cNvSpPr/>
            <p:nvPr/>
          </p:nvSpPr>
          <p:spPr>
            <a:xfrm>
              <a:off x="0" y="207586"/>
              <a:ext cx="3046360" cy="808117"/>
            </a:xfrm>
            <a:prstGeom prst="rect">
              <a:avLst/>
            </a:prstGeom>
            <a:noFill/>
            <a:ln w="9525">
              <a:noFill/>
            </a:ln>
          </p:spPr>
          <p:txBody>
            <a:bodyPr anchor="t">
              <a:spAutoFit/>
            </a:bodyPr>
            <a:lstStyle/>
            <a:p>
              <a:pPr lvl="0" defTabSz="684530" eaLnBrk="1" hangingPunct="1">
                <a:lnSpc>
                  <a:spcPct val="150000"/>
                </a:lnSpc>
              </a:pPr>
              <a:r>
                <a:rPr lang="en-US" altLang="zh-CN" sz="750" dirty="0">
                  <a:solidFill>
                    <a:srgbClr val="262626"/>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a:t>
              </a:r>
            </a:p>
          </p:txBody>
        </p:sp>
        <p:sp>
          <p:nvSpPr>
            <p:cNvPr id="20488" name="文本框 83"/>
            <p:cNvSpPr txBox="1"/>
            <p:nvPr/>
          </p:nvSpPr>
          <p:spPr>
            <a:xfrm>
              <a:off x="103604" y="0"/>
              <a:ext cx="865279" cy="292244"/>
            </a:xfrm>
            <a:prstGeom prst="rect">
              <a:avLst/>
            </a:prstGeom>
            <a:noFill/>
            <a:ln w="9525">
              <a:noFill/>
            </a:ln>
          </p:spPr>
          <p:txBody>
            <a:bodyPr wrap="none" anchor="t">
              <a:spAutoFit/>
            </a:bodyPr>
            <a:lstStyle/>
            <a:p>
              <a:pPr lvl="0" defTabSz="513080" eaLnBrk="1" hangingPunct="1"/>
              <a:r>
                <a:rPr lang="en-US" altLang="zh-CN" sz="825" b="1" dirty="0">
                  <a:solidFill>
                    <a:srgbClr val="E40000"/>
                  </a:solidFill>
                  <a:latin typeface="Calibri" panose="020F0502020204030204" charset="0"/>
                  <a:ea typeface="宋体" panose="02010600030101010101" pitchFamily="2" charset="-122"/>
                </a:rPr>
                <a:t>TEXT HERE</a:t>
              </a:r>
            </a:p>
          </p:txBody>
        </p:sp>
        <p:cxnSp>
          <p:nvCxnSpPr>
            <p:cNvPr id="20489" name="直接连接符 120"/>
            <p:cNvCxnSpPr/>
            <p:nvPr/>
          </p:nvCxnSpPr>
          <p:spPr>
            <a:xfrm>
              <a:off x="103604" y="45691"/>
              <a:ext cx="0" cy="170228"/>
            </a:xfrm>
            <a:prstGeom prst="line">
              <a:avLst/>
            </a:prstGeom>
            <a:ln w="9525" cap="flat" cmpd="sng">
              <a:solidFill>
                <a:srgbClr val="E40000"/>
              </a:solidFill>
              <a:prstDash val="solid"/>
              <a:round/>
              <a:headEnd type="none" w="med" len="med"/>
              <a:tailEnd type="none" w="med" len="med"/>
            </a:ln>
          </p:spPr>
        </p:cxnSp>
      </p:grpSp>
      <p:grpSp>
        <p:nvGrpSpPr>
          <p:cNvPr id="20490" name="组合 54"/>
          <p:cNvGrpSpPr/>
          <p:nvPr/>
        </p:nvGrpSpPr>
        <p:grpSpPr>
          <a:xfrm>
            <a:off x="4589860" y="1586363"/>
            <a:ext cx="2284809" cy="761403"/>
            <a:chOff x="0" y="0"/>
            <a:chExt cx="3046360" cy="1015703"/>
          </a:xfrm>
        </p:grpSpPr>
        <p:sp>
          <p:nvSpPr>
            <p:cNvPr id="20491" name="矩形 13"/>
            <p:cNvSpPr/>
            <p:nvPr/>
          </p:nvSpPr>
          <p:spPr>
            <a:xfrm>
              <a:off x="0" y="207586"/>
              <a:ext cx="3046360" cy="808117"/>
            </a:xfrm>
            <a:prstGeom prst="rect">
              <a:avLst/>
            </a:prstGeom>
            <a:noFill/>
            <a:ln w="9525">
              <a:noFill/>
            </a:ln>
          </p:spPr>
          <p:txBody>
            <a:bodyPr anchor="t">
              <a:spAutoFit/>
            </a:bodyPr>
            <a:lstStyle/>
            <a:p>
              <a:pPr lvl="0" defTabSz="684530" eaLnBrk="1" hangingPunct="1">
                <a:lnSpc>
                  <a:spcPct val="150000"/>
                </a:lnSpc>
              </a:pPr>
              <a:r>
                <a:rPr lang="en-US" altLang="zh-CN" sz="750" dirty="0">
                  <a:solidFill>
                    <a:srgbClr val="262626"/>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a:t>
              </a:r>
            </a:p>
          </p:txBody>
        </p:sp>
        <p:sp>
          <p:nvSpPr>
            <p:cNvPr id="20492" name="文本框 83"/>
            <p:cNvSpPr txBox="1"/>
            <p:nvPr/>
          </p:nvSpPr>
          <p:spPr>
            <a:xfrm>
              <a:off x="103604" y="0"/>
              <a:ext cx="865279" cy="292244"/>
            </a:xfrm>
            <a:prstGeom prst="rect">
              <a:avLst/>
            </a:prstGeom>
            <a:noFill/>
            <a:ln w="9525">
              <a:noFill/>
            </a:ln>
          </p:spPr>
          <p:txBody>
            <a:bodyPr wrap="none" anchor="t">
              <a:spAutoFit/>
            </a:bodyPr>
            <a:lstStyle/>
            <a:p>
              <a:pPr lvl="0" defTabSz="513080" eaLnBrk="1" hangingPunct="1"/>
              <a:r>
                <a:rPr lang="en-US" altLang="zh-CN" sz="825" b="1" dirty="0">
                  <a:solidFill>
                    <a:srgbClr val="E40000"/>
                  </a:solidFill>
                  <a:latin typeface="Calibri" panose="020F0502020204030204" charset="0"/>
                  <a:ea typeface="宋体" panose="02010600030101010101" pitchFamily="2" charset="-122"/>
                </a:rPr>
                <a:t>TEXT HERE</a:t>
              </a:r>
            </a:p>
          </p:txBody>
        </p:sp>
        <p:cxnSp>
          <p:nvCxnSpPr>
            <p:cNvPr id="20493" name="直接连接符 120"/>
            <p:cNvCxnSpPr/>
            <p:nvPr/>
          </p:nvCxnSpPr>
          <p:spPr>
            <a:xfrm>
              <a:off x="103604" y="45691"/>
              <a:ext cx="0" cy="170228"/>
            </a:xfrm>
            <a:prstGeom prst="line">
              <a:avLst/>
            </a:prstGeom>
            <a:ln w="9525" cap="flat" cmpd="sng">
              <a:solidFill>
                <a:srgbClr val="E40000"/>
              </a:solidFill>
              <a:prstDash val="solid"/>
              <a:round/>
              <a:headEnd type="none" w="med" len="med"/>
              <a:tailEnd type="none" w="med" len="med"/>
            </a:ln>
          </p:spPr>
        </p:cxnSp>
      </p:grpSp>
      <p:grpSp>
        <p:nvGrpSpPr>
          <p:cNvPr id="20494" name="组合 58"/>
          <p:cNvGrpSpPr/>
          <p:nvPr/>
        </p:nvGrpSpPr>
        <p:grpSpPr>
          <a:xfrm>
            <a:off x="6859191" y="1586363"/>
            <a:ext cx="2284809" cy="761403"/>
            <a:chOff x="0" y="0"/>
            <a:chExt cx="3046360" cy="1015703"/>
          </a:xfrm>
        </p:grpSpPr>
        <p:sp>
          <p:nvSpPr>
            <p:cNvPr id="20495" name="矩形 13"/>
            <p:cNvSpPr/>
            <p:nvPr/>
          </p:nvSpPr>
          <p:spPr>
            <a:xfrm>
              <a:off x="0" y="207586"/>
              <a:ext cx="3046360" cy="808117"/>
            </a:xfrm>
            <a:prstGeom prst="rect">
              <a:avLst/>
            </a:prstGeom>
            <a:noFill/>
            <a:ln w="9525">
              <a:noFill/>
            </a:ln>
          </p:spPr>
          <p:txBody>
            <a:bodyPr anchor="t">
              <a:spAutoFit/>
            </a:bodyPr>
            <a:lstStyle/>
            <a:p>
              <a:pPr lvl="0" defTabSz="684530" eaLnBrk="1" hangingPunct="1">
                <a:lnSpc>
                  <a:spcPct val="150000"/>
                </a:lnSpc>
              </a:pPr>
              <a:r>
                <a:rPr lang="en-US" altLang="zh-CN" sz="750" dirty="0">
                  <a:solidFill>
                    <a:srgbClr val="262626"/>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a:t>
              </a:r>
            </a:p>
          </p:txBody>
        </p:sp>
        <p:sp>
          <p:nvSpPr>
            <p:cNvPr id="20496" name="文本框 83"/>
            <p:cNvSpPr txBox="1"/>
            <p:nvPr/>
          </p:nvSpPr>
          <p:spPr>
            <a:xfrm>
              <a:off x="103604" y="0"/>
              <a:ext cx="865279" cy="292244"/>
            </a:xfrm>
            <a:prstGeom prst="rect">
              <a:avLst/>
            </a:prstGeom>
            <a:noFill/>
            <a:ln w="9525">
              <a:noFill/>
            </a:ln>
          </p:spPr>
          <p:txBody>
            <a:bodyPr wrap="none" anchor="t">
              <a:spAutoFit/>
            </a:bodyPr>
            <a:lstStyle/>
            <a:p>
              <a:pPr lvl="0" defTabSz="513080" eaLnBrk="1" hangingPunct="1"/>
              <a:r>
                <a:rPr lang="en-US" altLang="zh-CN" sz="825" b="1" dirty="0">
                  <a:solidFill>
                    <a:srgbClr val="E40000"/>
                  </a:solidFill>
                  <a:latin typeface="Calibri" panose="020F0502020204030204" charset="0"/>
                  <a:ea typeface="宋体" panose="02010600030101010101" pitchFamily="2" charset="-122"/>
                </a:rPr>
                <a:t>TEXT HERE</a:t>
              </a:r>
            </a:p>
          </p:txBody>
        </p:sp>
        <p:cxnSp>
          <p:nvCxnSpPr>
            <p:cNvPr id="20497" name="直接连接符 120"/>
            <p:cNvCxnSpPr/>
            <p:nvPr/>
          </p:nvCxnSpPr>
          <p:spPr>
            <a:xfrm>
              <a:off x="103604" y="45691"/>
              <a:ext cx="0" cy="170228"/>
            </a:xfrm>
            <a:prstGeom prst="line">
              <a:avLst/>
            </a:prstGeom>
            <a:ln w="9525" cap="flat" cmpd="sng">
              <a:solidFill>
                <a:srgbClr val="E40000"/>
              </a:solidFill>
              <a:prstDash val="solid"/>
              <a:round/>
              <a:headEnd type="none" w="med" len="med"/>
              <a:tailEnd type="none" w="med" len="med"/>
            </a:ln>
          </p:spPr>
        </p:cxnSp>
      </p:grpSp>
      <p:sp>
        <p:nvSpPr>
          <p:cNvPr id="2"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258570" y="-27305"/>
            <a:ext cx="1517650" cy="5183505"/>
          </a:xfrm>
          <a:prstGeom prst="rect">
            <a:avLst/>
          </a:prstGeom>
          <a:gradFill>
            <a:gsLst>
              <a:gs pos="0">
                <a:srgbClr val="E30000"/>
              </a:gs>
              <a:gs pos="100000">
                <a:srgbClr val="760303"/>
              </a:gs>
            </a:gsLst>
            <a:lin ang="5400000" scaled="0"/>
          </a:gradFill>
          <a:ln>
            <a:noFill/>
          </a:ln>
          <a:effectLst>
            <a:outerShdw blurRad="50800" dist="38100" dir="2700000" algn="tl" rotWithShape="0">
              <a:prstClr val="black">
                <a:alpha val="40000"/>
              </a:prstClr>
            </a:outerShdw>
          </a:effectLst>
          <a:scene3d>
            <a:camera prst="orthographicFront">
              <a:rot lat="0" lon="0" rev="0"/>
            </a:camera>
            <a:lightRig rig="glow" dir="t">
              <a:rot lat="0" lon="0" rev="14100000"/>
            </a:lightRig>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rgbClr val="FFFFFF"/>
              </a:solidFill>
              <a:latin typeface="+mn-ea"/>
            </a:endParaRPr>
          </a:p>
        </p:txBody>
      </p:sp>
      <p:sp>
        <p:nvSpPr>
          <p:cNvPr id="27" name=" 190"/>
          <p:cNvSpPr/>
          <p:nvPr/>
        </p:nvSpPr>
        <p:spPr>
          <a:xfrm>
            <a:off x="673100" y="1319530"/>
            <a:ext cx="2688590" cy="2680970"/>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8" name=" 190"/>
          <p:cNvSpPr/>
          <p:nvPr/>
        </p:nvSpPr>
        <p:spPr>
          <a:xfrm>
            <a:off x="4731385" y="933450"/>
            <a:ext cx="663575" cy="661670"/>
          </a:xfrm>
          <a:prstGeom prst="diamond">
            <a:avLst/>
          </a:prstGeom>
          <a:gradFill>
            <a:gsLst>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9" name=" 190"/>
          <p:cNvSpPr/>
          <p:nvPr/>
        </p:nvSpPr>
        <p:spPr>
          <a:xfrm>
            <a:off x="4731385" y="1849120"/>
            <a:ext cx="663575" cy="661670"/>
          </a:xfrm>
          <a:prstGeom prst="diamond">
            <a:avLst/>
          </a:prstGeom>
          <a:gradFill>
            <a:gsLst>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10" name=" 190"/>
          <p:cNvSpPr/>
          <p:nvPr/>
        </p:nvSpPr>
        <p:spPr>
          <a:xfrm>
            <a:off x="4731385" y="2793365"/>
            <a:ext cx="663575" cy="661670"/>
          </a:xfrm>
          <a:prstGeom prst="diamond">
            <a:avLst/>
          </a:prstGeom>
          <a:gradFill>
            <a:gsLst>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11" name=" 190"/>
          <p:cNvSpPr/>
          <p:nvPr/>
        </p:nvSpPr>
        <p:spPr>
          <a:xfrm>
            <a:off x="4731385" y="3709035"/>
            <a:ext cx="663575" cy="661670"/>
          </a:xfrm>
          <a:prstGeom prst="diamond">
            <a:avLst/>
          </a:prstGeom>
          <a:gradFill>
            <a:gsLst>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877" name="矩形 876"/>
          <p:cNvSpPr/>
          <p:nvPr/>
        </p:nvSpPr>
        <p:spPr>
          <a:xfrm>
            <a:off x="5608188" y="923128"/>
            <a:ext cx="1842770" cy="396240"/>
          </a:xfrm>
          <a:prstGeom prst="rect">
            <a:avLst/>
          </a:prstGeom>
        </p:spPr>
        <p:txBody>
          <a:bodyPr wrap="none">
            <a:spAutoFit/>
          </a:bodyPr>
          <a:lstStyle/>
          <a:p>
            <a:pPr algn="ctr"/>
            <a:r>
              <a:rPr lang="zh-CN" altLang="en-US" sz="2000" b="1">
                <a:solidFill>
                  <a:srgbClr val="E40000"/>
                </a:solidFill>
                <a:latin typeface="黑体" panose="02010600030101010101" charset="-122"/>
                <a:ea typeface="黑体" panose="02010600030101010101" charset="-122"/>
              </a:rPr>
              <a:t>点击添加标题</a:t>
            </a:r>
            <a:r>
              <a:rPr lang="en-US" altLang="zh-CN" sz="2000" b="1">
                <a:solidFill>
                  <a:srgbClr val="E40000"/>
                </a:solidFill>
                <a:latin typeface="黑体" panose="02010600030101010101" charset="-122"/>
                <a:ea typeface="黑体" panose="02010600030101010101" charset="-122"/>
              </a:rPr>
              <a:t> </a:t>
            </a:r>
          </a:p>
        </p:txBody>
      </p:sp>
      <p:sp>
        <p:nvSpPr>
          <p:cNvPr id="12" name="矩形 11"/>
          <p:cNvSpPr/>
          <p:nvPr/>
        </p:nvSpPr>
        <p:spPr>
          <a:xfrm>
            <a:off x="5608188" y="1246978"/>
            <a:ext cx="2087880" cy="243840"/>
          </a:xfrm>
          <a:prstGeom prst="rect">
            <a:avLst/>
          </a:prstGeom>
        </p:spPr>
        <p:txBody>
          <a:bodyPr wrap="none">
            <a:spAutoFit/>
          </a:bodyPr>
          <a:lstStyle/>
          <a:p>
            <a:pPr algn="ctr"/>
            <a:r>
              <a:rPr sz="1000">
                <a:solidFill>
                  <a:schemeClr val="tx1">
                    <a:lumMod val="75000"/>
                    <a:lumOff val="25000"/>
                  </a:schemeClr>
                </a:solidFill>
                <a:latin typeface="黑体" panose="02010600030101010101" charset="-122"/>
                <a:ea typeface="黑体" panose="02010600030101010101" charset="-122"/>
              </a:rPr>
              <a:t>请在此粘贴或者输入您的文字内容</a:t>
            </a:r>
          </a:p>
        </p:txBody>
      </p:sp>
      <p:sp>
        <p:nvSpPr>
          <p:cNvPr id="13" name="矩形 12"/>
          <p:cNvSpPr/>
          <p:nvPr/>
        </p:nvSpPr>
        <p:spPr>
          <a:xfrm>
            <a:off x="5608188" y="1890233"/>
            <a:ext cx="1842770" cy="396240"/>
          </a:xfrm>
          <a:prstGeom prst="rect">
            <a:avLst/>
          </a:prstGeom>
        </p:spPr>
        <p:txBody>
          <a:bodyPr wrap="none">
            <a:spAutoFit/>
          </a:bodyPr>
          <a:lstStyle/>
          <a:p>
            <a:pPr algn="ctr"/>
            <a:r>
              <a:rPr lang="zh-CN" altLang="en-US" sz="2000" b="1">
                <a:solidFill>
                  <a:srgbClr val="E40000"/>
                </a:solidFill>
                <a:latin typeface="黑体" panose="02010600030101010101" charset="-122"/>
                <a:ea typeface="黑体" panose="02010600030101010101" charset="-122"/>
              </a:rPr>
              <a:t>点击添加标题</a:t>
            </a:r>
            <a:r>
              <a:rPr lang="en-US" altLang="zh-CN" sz="2000" b="1">
                <a:solidFill>
                  <a:srgbClr val="E40000"/>
                </a:solidFill>
                <a:latin typeface="黑体" panose="02010600030101010101" charset="-122"/>
                <a:ea typeface="黑体" panose="02010600030101010101" charset="-122"/>
              </a:rPr>
              <a:t> </a:t>
            </a:r>
          </a:p>
        </p:txBody>
      </p:sp>
      <p:sp>
        <p:nvSpPr>
          <p:cNvPr id="14" name="矩形 13"/>
          <p:cNvSpPr/>
          <p:nvPr/>
        </p:nvSpPr>
        <p:spPr>
          <a:xfrm>
            <a:off x="5608188" y="2214083"/>
            <a:ext cx="2087880" cy="243840"/>
          </a:xfrm>
          <a:prstGeom prst="rect">
            <a:avLst/>
          </a:prstGeom>
        </p:spPr>
        <p:txBody>
          <a:bodyPr wrap="none">
            <a:spAutoFit/>
          </a:bodyPr>
          <a:lstStyle/>
          <a:p>
            <a:pPr algn="ctr"/>
            <a:r>
              <a:rPr sz="1000">
                <a:solidFill>
                  <a:schemeClr val="tx1">
                    <a:lumMod val="75000"/>
                    <a:lumOff val="25000"/>
                  </a:schemeClr>
                </a:solidFill>
                <a:latin typeface="黑体" panose="02010600030101010101" charset="-122"/>
                <a:ea typeface="黑体" panose="02010600030101010101" charset="-122"/>
              </a:rPr>
              <a:t>请在此粘贴或者输入您的文字内容</a:t>
            </a:r>
          </a:p>
        </p:txBody>
      </p:sp>
      <p:sp>
        <p:nvSpPr>
          <p:cNvPr id="15" name="矩形 14"/>
          <p:cNvSpPr/>
          <p:nvPr/>
        </p:nvSpPr>
        <p:spPr>
          <a:xfrm>
            <a:off x="5608188" y="2803363"/>
            <a:ext cx="1842770" cy="396240"/>
          </a:xfrm>
          <a:prstGeom prst="rect">
            <a:avLst/>
          </a:prstGeom>
        </p:spPr>
        <p:txBody>
          <a:bodyPr wrap="none">
            <a:spAutoFit/>
          </a:bodyPr>
          <a:lstStyle/>
          <a:p>
            <a:pPr algn="ctr"/>
            <a:r>
              <a:rPr lang="zh-CN" altLang="en-US" sz="2000" b="1">
                <a:solidFill>
                  <a:srgbClr val="E40000"/>
                </a:solidFill>
                <a:latin typeface="黑体" panose="02010600030101010101" charset="-122"/>
                <a:ea typeface="黑体" panose="02010600030101010101" charset="-122"/>
              </a:rPr>
              <a:t>点击添加标题</a:t>
            </a:r>
            <a:r>
              <a:rPr lang="en-US" altLang="zh-CN" sz="2000" b="1">
                <a:solidFill>
                  <a:srgbClr val="E40000"/>
                </a:solidFill>
                <a:latin typeface="黑体" panose="02010600030101010101" charset="-122"/>
                <a:ea typeface="黑体" panose="02010600030101010101" charset="-122"/>
              </a:rPr>
              <a:t> </a:t>
            </a:r>
          </a:p>
        </p:txBody>
      </p:sp>
      <p:sp>
        <p:nvSpPr>
          <p:cNvPr id="16" name="矩形 15"/>
          <p:cNvSpPr/>
          <p:nvPr/>
        </p:nvSpPr>
        <p:spPr>
          <a:xfrm>
            <a:off x="5608188" y="3127213"/>
            <a:ext cx="2087880" cy="243840"/>
          </a:xfrm>
          <a:prstGeom prst="rect">
            <a:avLst/>
          </a:prstGeom>
        </p:spPr>
        <p:txBody>
          <a:bodyPr wrap="none">
            <a:spAutoFit/>
          </a:bodyPr>
          <a:lstStyle/>
          <a:p>
            <a:pPr algn="ctr"/>
            <a:r>
              <a:rPr sz="1000">
                <a:solidFill>
                  <a:schemeClr val="tx1">
                    <a:lumMod val="75000"/>
                    <a:lumOff val="25000"/>
                  </a:schemeClr>
                </a:solidFill>
                <a:latin typeface="黑体" panose="02010600030101010101" charset="-122"/>
                <a:ea typeface="黑体" panose="02010600030101010101" charset="-122"/>
              </a:rPr>
              <a:t>请在此粘贴或者输入您的文字内容</a:t>
            </a:r>
          </a:p>
        </p:txBody>
      </p:sp>
      <p:sp>
        <p:nvSpPr>
          <p:cNvPr id="17" name="矩形 16"/>
          <p:cNvSpPr/>
          <p:nvPr/>
        </p:nvSpPr>
        <p:spPr>
          <a:xfrm>
            <a:off x="5608188" y="3780628"/>
            <a:ext cx="1842770" cy="396240"/>
          </a:xfrm>
          <a:prstGeom prst="rect">
            <a:avLst/>
          </a:prstGeom>
        </p:spPr>
        <p:txBody>
          <a:bodyPr wrap="none">
            <a:spAutoFit/>
          </a:bodyPr>
          <a:lstStyle/>
          <a:p>
            <a:pPr algn="ctr"/>
            <a:r>
              <a:rPr lang="zh-CN" altLang="en-US" sz="2000" b="1">
                <a:solidFill>
                  <a:srgbClr val="E40000"/>
                </a:solidFill>
                <a:latin typeface="黑体" panose="02010600030101010101" charset="-122"/>
                <a:ea typeface="黑体" panose="02010600030101010101" charset="-122"/>
              </a:rPr>
              <a:t>点击添加标题</a:t>
            </a:r>
            <a:r>
              <a:rPr lang="en-US" altLang="zh-CN" sz="2000" b="1">
                <a:solidFill>
                  <a:srgbClr val="E40000"/>
                </a:solidFill>
                <a:latin typeface="黑体" panose="02010600030101010101" charset="-122"/>
                <a:ea typeface="黑体" panose="02010600030101010101" charset="-122"/>
              </a:rPr>
              <a:t> </a:t>
            </a:r>
          </a:p>
        </p:txBody>
      </p:sp>
      <p:sp>
        <p:nvSpPr>
          <p:cNvPr id="18" name="矩形 17"/>
          <p:cNvSpPr/>
          <p:nvPr/>
        </p:nvSpPr>
        <p:spPr>
          <a:xfrm>
            <a:off x="5608188" y="4104478"/>
            <a:ext cx="2087880" cy="243840"/>
          </a:xfrm>
          <a:prstGeom prst="rect">
            <a:avLst/>
          </a:prstGeom>
        </p:spPr>
        <p:txBody>
          <a:bodyPr wrap="none">
            <a:spAutoFit/>
          </a:bodyPr>
          <a:lstStyle/>
          <a:p>
            <a:pPr algn="ctr"/>
            <a:r>
              <a:rPr sz="1000">
                <a:solidFill>
                  <a:schemeClr val="tx1">
                    <a:lumMod val="75000"/>
                    <a:lumOff val="25000"/>
                  </a:schemeClr>
                </a:solidFill>
                <a:latin typeface="黑体" panose="02010600030101010101" charset="-122"/>
                <a:ea typeface="黑体" panose="02010600030101010101" charset="-122"/>
              </a:rPr>
              <a:t>请在此粘贴或者输入您的文字内容</a:t>
            </a:r>
          </a:p>
        </p:txBody>
      </p:sp>
      <p:sp>
        <p:nvSpPr>
          <p:cNvPr id="777" name="文本框 776"/>
          <p:cNvSpPr txBox="1"/>
          <p:nvPr/>
        </p:nvSpPr>
        <p:spPr>
          <a:xfrm>
            <a:off x="1426208" y="2112496"/>
            <a:ext cx="1101090" cy="640080"/>
          </a:xfrm>
          <a:prstGeom prst="rect">
            <a:avLst/>
          </a:prstGeom>
          <a:noFill/>
        </p:spPr>
        <p:txBody>
          <a:bodyPr wrap="none" rtlCol="0">
            <a:spAutoFit/>
          </a:bodyPr>
          <a:lstStyle/>
          <a:p>
            <a:r>
              <a:rPr lang="zh-CN" altLang="en-US" sz="3600" b="1">
                <a:solidFill>
                  <a:schemeClr val="bg1"/>
                </a:solidFill>
                <a:latin typeface="黑体" panose="02010600030101010101" charset="-122"/>
                <a:ea typeface="黑体" panose="02010600030101010101" charset="-122"/>
              </a:rPr>
              <a:t>目录</a:t>
            </a:r>
          </a:p>
        </p:txBody>
      </p:sp>
      <p:sp>
        <p:nvSpPr>
          <p:cNvPr id="776" name="文本框 775"/>
          <p:cNvSpPr txBox="1"/>
          <p:nvPr/>
        </p:nvSpPr>
        <p:spPr>
          <a:xfrm>
            <a:off x="1087786" y="2619227"/>
            <a:ext cx="1859280" cy="457200"/>
          </a:xfrm>
          <a:prstGeom prst="rect">
            <a:avLst/>
          </a:prstGeom>
          <a:noFill/>
        </p:spPr>
        <p:txBody>
          <a:bodyPr wrap="none" rtlCol="0">
            <a:spAutoFit/>
          </a:bodyPr>
          <a:lstStyle/>
          <a:p>
            <a:r>
              <a:rPr lang="en-US" altLang="zh-CN" sz="2400" b="1" smtClean="0">
                <a:solidFill>
                  <a:schemeClr val="bg1"/>
                </a:solidFill>
                <a:latin typeface="+mj-ea"/>
                <a:ea typeface="+mj-ea"/>
              </a:rPr>
              <a:t>CONTENTS</a:t>
            </a:r>
          </a:p>
        </p:txBody>
      </p:sp>
      <p:cxnSp>
        <p:nvCxnSpPr>
          <p:cNvPr id="19" name="直接连接符 18"/>
          <p:cNvCxnSpPr/>
          <p:nvPr/>
        </p:nvCxnSpPr>
        <p:spPr>
          <a:xfrm>
            <a:off x="5699125" y="1490980"/>
            <a:ext cx="24580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5699125" y="2510790"/>
            <a:ext cx="24580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5765165" y="3371215"/>
            <a:ext cx="24580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5765165" y="4391025"/>
            <a:ext cx="2458085"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4856478" y="933301"/>
            <a:ext cx="413385" cy="640080"/>
          </a:xfrm>
          <a:prstGeom prst="rect">
            <a:avLst/>
          </a:prstGeom>
          <a:noFill/>
        </p:spPr>
        <p:txBody>
          <a:bodyPr wrap="none" rtlCol="0">
            <a:spAutoFit/>
          </a:bodyPr>
          <a:lstStyle/>
          <a:p>
            <a:r>
              <a:rPr lang="en-US" altLang="zh-CN" sz="3600" b="1">
                <a:solidFill>
                  <a:schemeClr val="bg1"/>
                </a:solidFill>
                <a:latin typeface="黑体" panose="02010600030101010101" charset="-122"/>
                <a:ea typeface="黑体" panose="02010600030101010101" charset="-122"/>
              </a:rPr>
              <a:t>1</a:t>
            </a:r>
          </a:p>
        </p:txBody>
      </p:sp>
      <p:sp>
        <p:nvSpPr>
          <p:cNvPr id="24" name="文本框 23"/>
          <p:cNvSpPr txBox="1"/>
          <p:nvPr/>
        </p:nvSpPr>
        <p:spPr>
          <a:xfrm>
            <a:off x="4856478" y="1849606"/>
            <a:ext cx="413385" cy="640080"/>
          </a:xfrm>
          <a:prstGeom prst="rect">
            <a:avLst/>
          </a:prstGeom>
          <a:noFill/>
        </p:spPr>
        <p:txBody>
          <a:bodyPr wrap="none" rtlCol="0">
            <a:spAutoFit/>
          </a:bodyPr>
          <a:lstStyle/>
          <a:p>
            <a:r>
              <a:rPr lang="en-US" altLang="zh-CN" sz="3600" b="1">
                <a:solidFill>
                  <a:schemeClr val="bg1"/>
                </a:solidFill>
                <a:latin typeface="黑体" panose="02010600030101010101" charset="-122"/>
                <a:ea typeface="黑体" panose="02010600030101010101" charset="-122"/>
              </a:rPr>
              <a:t>2</a:t>
            </a:r>
          </a:p>
        </p:txBody>
      </p:sp>
      <p:sp>
        <p:nvSpPr>
          <p:cNvPr id="25" name="文本框 24"/>
          <p:cNvSpPr txBox="1"/>
          <p:nvPr/>
        </p:nvSpPr>
        <p:spPr>
          <a:xfrm>
            <a:off x="4846318" y="2797026"/>
            <a:ext cx="413385" cy="640080"/>
          </a:xfrm>
          <a:prstGeom prst="rect">
            <a:avLst/>
          </a:prstGeom>
          <a:noFill/>
        </p:spPr>
        <p:txBody>
          <a:bodyPr wrap="none" rtlCol="0">
            <a:spAutoFit/>
          </a:bodyPr>
          <a:lstStyle/>
          <a:p>
            <a:r>
              <a:rPr lang="en-US" altLang="zh-CN" sz="3600" b="1">
                <a:solidFill>
                  <a:schemeClr val="bg1"/>
                </a:solidFill>
                <a:latin typeface="黑体" panose="02010600030101010101" charset="-122"/>
                <a:ea typeface="黑体" panose="02010600030101010101" charset="-122"/>
              </a:rPr>
              <a:t>3</a:t>
            </a:r>
          </a:p>
        </p:txBody>
      </p:sp>
      <p:sp>
        <p:nvSpPr>
          <p:cNvPr id="26" name="文本框 25"/>
          <p:cNvSpPr txBox="1"/>
          <p:nvPr/>
        </p:nvSpPr>
        <p:spPr>
          <a:xfrm>
            <a:off x="4856478" y="3713331"/>
            <a:ext cx="413385" cy="640080"/>
          </a:xfrm>
          <a:prstGeom prst="rect">
            <a:avLst/>
          </a:prstGeom>
          <a:noFill/>
        </p:spPr>
        <p:txBody>
          <a:bodyPr wrap="none" rtlCol="0">
            <a:spAutoFit/>
          </a:bodyPr>
          <a:lstStyle/>
          <a:p>
            <a:r>
              <a:rPr lang="en-US" altLang="zh-CN" sz="3600" b="1">
                <a:solidFill>
                  <a:schemeClr val="bg1"/>
                </a:solidFill>
                <a:latin typeface="黑体" panose="02010600030101010101" charset="-122"/>
                <a:ea typeface="黑体" panose="02010600030101010101" charset="-122"/>
              </a:rPr>
              <a:t>4</a:t>
            </a:r>
          </a:p>
        </p:txBody>
      </p:sp>
      <p:sp>
        <p:nvSpPr>
          <p:cNvPr id="28"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2500"/>
                                  </p:stCondLst>
                                  <p:iterate type="lt">
                                    <p:tmPct val="10000"/>
                                  </p:iterate>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ppt_w</p:attrName>
                                        </p:attrNameLst>
                                      </p:cBhvr>
                                      <p:tavLst>
                                        <p:tav tm="0">
                                          <p:val>
                                            <p:fltVal val="0"/>
                                          </p:val>
                                        </p:tav>
                                        <p:tav tm="100000">
                                          <p:val>
                                            <p:strVal val="#ppt_w"/>
                                          </p:val>
                                        </p:tav>
                                      </p:tavLst>
                                    </p:anim>
                                    <p:anim calcmode="lin" valueType="num">
                                      <p:cBhvr>
                                        <p:cTn id="16" dur="500" fill="hold"/>
                                        <p:tgtEl>
                                          <p:spTgt spid="13"/>
                                        </p:tgtEl>
                                        <p:attrNameLst>
                                          <p:attrName>ppt_h</p:attrName>
                                        </p:attrNameLst>
                                      </p:cBhvr>
                                      <p:tavLst>
                                        <p:tav tm="0">
                                          <p:val>
                                            <p:strVal val="#ppt_h"/>
                                          </p:val>
                                        </p:tav>
                                        <p:tav tm="100000">
                                          <p:val>
                                            <p:strVal val="#ppt_h"/>
                                          </p:val>
                                        </p:tav>
                                      </p:tavLst>
                                    </p:anim>
                                  </p:childTnLst>
                                </p:cTn>
                              </p:par>
                              <p:par>
                                <p:cTn id="17" presetID="17" presetClass="entr" presetSubtype="10" fill="hold" grpId="0" nodeType="withEffect">
                                  <p:stCondLst>
                                    <p:cond delay="2500"/>
                                  </p:stCondLst>
                                  <p:iterate type="lt">
                                    <p:tmPct val="10000"/>
                                  </p:iterate>
                                  <p:childTnLst>
                                    <p:set>
                                      <p:cBhvr>
                                        <p:cTn id="18" dur="1" fill="hold">
                                          <p:stCondLst>
                                            <p:cond delay="0"/>
                                          </p:stCondLst>
                                        </p:cTn>
                                        <p:tgtEl>
                                          <p:spTgt spid="14"/>
                                        </p:tgtEl>
                                        <p:attrNameLst>
                                          <p:attrName>style.visibility</p:attrName>
                                        </p:attrNameLst>
                                      </p:cBhvr>
                                      <p:to>
                                        <p:strVal val="visible"/>
                                      </p:to>
                                    </p:set>
                                    <p:anim calcmode="lin" valueType="num">
                                      <p:cBhvr>
                                        <p:cTn id="19" dur="500" fill="hold"/>
                                        <p:tgtEl>
                                          <p:spTgt spid="14"/>
                                        </p:tgtEl>
                                        <p:attrNameLst>
                                          <p:attrName>ppt_w</p:attrName>
                                        </p:attrNameLst>
                                      </p:cBhvr>
                                      <p:tavLst>
                                        <p:tav tm="0">
                                          <p:val>
                                            <p:fltVal val="0"/>
                                          </p:val>
                                        </p:tav>
                                        <p:tav tm="100000">
                                          <p:val>
                                            <p:strVal val="#ppt_w"/>
                                          </p:val>
                                        </p:tav>
                                      </p:tavLst>
                                    </p:anim>
                                    <p:anim calcmode="lin" valueType="num">
                                      <p:cBhvr>
                                        <p:cTn id="20" dur="500" fill="hold"/>
                                        <p:tgtEl>
                                          <p:spTgt spid="14"/>
                                        </p:tgtEl>
                                        <p:attrNameLst>
                                          <p:attrName>ppt_h</p:attrName>
                                        </p:attrNameLst>
                                      </p:cBhvr>
                                      <p:tavLst>
                                        <p:tav tm="0">
                                          <p:val>
                                            <p:strVal val="#ppt_h"/>
                                          </p:val>
                                        </p:tav>
                                        <p:tav tm="100000">
                                          <p:val>
                                            <p:strVal val="#ppt_h"/>
                                          </p:val>
                                        </p:tav>
                                      </p:tavLst>
                                    </p:anim>
                                  </p:childTnLst>
                                </p:cTn>
                              </p:par>
                              <p:par>
                                <p:cTn id="21" presetID="17" presetClass="entr" presetSubtype="10" fill="hold" grpId="0" nodeType="withEffect">
                                  <p:stCondLst>
                                    <p:cond delay="2500"/>
                                  </p:stCondLst>
                                  <p:iterate type="lt">
                                    <p:tmPct val="10000"/>
                                  </p:iterate>
                                  <p:childTnLst>
                                    <p:set>
                                      <p:cBhvr>
                                        <p:cTn id="22" dur="1" fill="hold">
                                          <p:stCondLst>
                                            <p:cond delay="0"/>
                                          </p:stCondLst>
                                        </p:cTn>
                                        <p:tgtEl>
                                          <p:spTgt spid="15"/>
                                        </p:tgtEl>
                                        <p:attrNameLst>
                                          <p:attrName>style.visibility</p:attrName>
                                        </p:attrNameLst>
                                      </p:cBhvr>
                                      <p:to>
                                        <p:strVal val="visible"/>
                                      </p:to>
                                    </p:set>
                                    <p:anim calcmode="lin" valueType="num">
                                      <p:cBhvr>
                                        <p:cTn id="23" dur="500" fill="hold"/>
                                        <p:tgtEl>
                                          <p:spTgt spid="15"/>
                                        </p:tgtEl>
                                        <p:attrNameLst>
                                          <p:attrName>ppt_w</p:attrName>
                                        </p:attrNameLst>
                                      </p:cBhvr>
                                      <p:tavLst>
                                        <p:tav tm="0">
                                          <p:val>
                                            <p:fltVal val="0"/>
                                          </p:val>
                                        </p:tav>
                                        <p:tav tm="100000">
                                          <p:val>
                                            <p:strVal val="#ppt_w"/>
                                          </p:val>
                                        </p:tav>
                                      </p:tavLst>
                                    </p:anim>
                                    <p:anim calcmode="lin" valueType="num">
                                      <p:cBhvr>
                                        <p:cTn id="24" dur="500" fill="hold"/>
                                        <p:tgtEl>
                                          <p:spTgt spid="15"/>
                                        </p:tgtEl>
                                        <p:attrNameLst>
                                          <p:attrName>ppt_h</p:attrName>
                                        </p:attrNameLst>
                                      </p:cBhvr>
                                      <p:tavLst>
                                        <p:tav tm="0">
                                          <p:val>
                                            <p:strVal val="#ppt_h"/>
                                          </p:val>
                                        </p:tav>
                                        <p:tav tm="100000">
                                          <p:val>
                                            <p:strVal val="#ppt_h"/>
                                          </p:val>
                                        </p:tav>
                                      </p:tavLst>
                                    </p:anim>
                                  </p:childTnLst>
                                </p:cTn>
                              </p:par>
                              <p:par>
                                <p:cTn id="25" presetID="17" presetClass="entr" presetSubtype="10" fill="hold" grpId="0" nodeType="withEffect">
                                  <p:stCondLst>
                                    <p:cond delay="2500"/>
                                  </p:stCondLst>
                                  <p:iterate type="lt">
                                    <p:tmPct val="10000"/>
                                  </p:iterate>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strVal val="#ppt_h"/>
                                          </p:val>
                                        </p:tav>
                                        <p:tav tm="100000">
                                          <p:val>
                                            <p:strVal val="#ppt_h"/>
                                          </p:val>
                                        </p:tav>
                                      </p:tavLst>
                                    </p:anim>
                                  </p:childTnLst>
                                </p:cTn>
                              </p:par>
                              <p:par>
                                <p:cTn id="29" presetID="17" presetClass="entr" presetSubtype="10" fill="hold" grpId="0" nodeType="withEffect">
                                  <p:stCondLst>
                                    <p:cond delay="2500"/>
                                  </p:stCondLst>
                                  <p:iterate type="lt">
                                    <p:tmPct val="10000"/>
                                  </p:iterate>
                                  <p:childTnLst>
                                    <p:set>
                                      <p:cBhvr>
                                        <p:cTn id="30" dur="1" fill="hold">
                                          <p:stCondLst>
                                            <p:cond delay="0"/>
                                          </p:stCondLst>
                                        </p:cTn>
                                        <p:tgtEl>
                                          <p:spTgt spid="17"/>
                                        </p:tgtEl>
                                        <p:attrNameLst>
                                          <p:attrName>style.visibility</p:attrName>
                                        </p:attrNameLst>
                                      </p:cBhvr>
                                      <p:to>
                                        <p:strVal val="visible"/>
                                      </p:to>
                                    </p:set>
                                    <p:anim calcmode="lin" valueType="num">
                                      <p:cBhvr>
                                        <p:cTn id="31" dur="500" fill="hold"/>
                                        <p:tgtEl>
                                          <p:spTgt spid="17"/>
                                        </p:tgtEl>
                                        <p:attrNameLst>
                                          <p:attrName>ppt_w</p:attrName>
                                        </p:attrNameLst>
                                      </p:cBhvr>
                                      <p:tavLst>
                                        <p:tav tm="0">
                                          <p:val>
                                            <p:fltVal val="0"/>
                                          </p:val>
                                        </p:tav>
                                        <p:tav tm="100000">
                                          <p:val>
                                            <p:strVal val="#ppt_w"/>
                                          </p:val>
                                        </p:tav>
                                      </p:tavLst>
                                    </p:anim>
                                    <p:anim calcmode="lin" valueType="num">
                                      <p:cBhvr>
                                        <p:cTn id="32" dur="500" fill="hold"/>
                                        <p:tgtEl>
                                          <p:spTgt spid="17"/>
                                        </p:tgtEl>
                                        <p:attrNameLst>
                                          <p:attrName>ppt_h</p:attrName>
                                        </p:attrNameLst>
                                      </p:cBhvr>
                                      <p:tavLst>
                                        <p:tav tm="0">
                                          <p:val>
                                            <p:strVal val="#ppt_h"/>
                                          </p:val>
                                        </p:tav>
                                        <p:tav tm="100000">
                                          <p:val>
                                            <p:strVal val="#ppt_h"/>
                                          </p:val>
                                        </p:tav>
                                      </p:tavLst>
                                    </p:anim>
                                  </p:childTnLst>
                                </p:cTn>
                              </p:par>
                              <p:par>
                                <p:cTn id="33" presetID="17" presetClass="entr" presetSubtype="10" fill="hold" grpId="0" nodeType="withEffect">
                                  <p:stCondLst>
                                    <p:cond delay="2500"/>
                                  </p:stCondLst>
                                  <p:iterate type="lt">
                                    <p:tmPct val="10000"/>
                                  </p:iterate>
                                  <p:childTnLst>
                                    <p:set>
                                      <p:cBhvr>
                                        <p:cTn id="34" dur="1" fill="hold">
                                          <p:stCondLst>
                                            <p:cond delay="0"/>
                                          </p:stCondLst>
                                        </p:cTn>
                                        <p:tgtEl>
                                          <p:spTgt spid="18"/>
                                        </p:tgtEl>
                                        <p:attrNameLst>
                                          <p:attrName>style.visibility</p:attrName>
                                        </p:attrNameLst>
                                      </p:cBhvr>
                                      <p:to>
                                        <p:strVal val="visible"/>
                                      </p:to>
                                    </p:set>
                                    <p:anim calcmode="lin" valueType="num">
                                      <p:cBhvr>
                                        <p:cTn id="35" dur="500" fill="hold"/>
                                        <p:tgtEl>
                                          <p:spTgt spid="18"/>
                                        </p:tgtEl>
                                        <p:attrNameLst>
                                          <p:attrName>ppt_w</p:attrName>
                                        </p:attrNameLst>
                                      </p:cBhvr>
                                      <p:tavLst>
                                        <p:tav tm="0">
                                          <p:val>
                                            <p:fltVal val="0"/>
                                          </p:val>
                                        </p:tav>
                                        <p:tav tm="100000">
                                          <p:val>
                                            <p:strVal val="#ppt_w"/>
                                          </p:val>
                                        </p:tav>
                                      </p:tavLst>
                                    </p:anim>
                                    <p:anim calcmode="lin" valueType="num">
                                      <p:cBhvr>
                                        <p:cTn id="36" dur="500" fill="hold"/>
                                        <p:tgtEl>
                                          <p:spTgt spid="18"/>
                                        </p:tgtEl>
                                        <p:attrNameLst>
                                          <p:attrName>ppt_h</p:attrName>
                                        </p:attrNameLst>
                                      </p:cBhvr>
                                      <p:tavLst>
                                        <p:tav tm="0">
                                          <p:val>
                                            <p:strVal val="#ppt_h"/>
                                          </p:val>
                                        </p:tav>
                                        <p:tav tm="100000">
                                          <p:val>
                                            <p:strVal val="#ppt_h"/>
                                          </p:val>
                                        </p:tav>
                                      </p:tavLst>
                                    </p:anim>
                                  </p:childTnLst>
                                </p:cTn>
                              </p:par>
                              <p:par>
                                <p:cTn id="37" presetID="10" presetClass="entr" presetSubtype="0" fill="hold" nodeType="withEffect">
                                  <p:stCondLst>
                                    <p:cond delay="180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par>
                                <p:cTn id="40" presetID="10" presetClass="entr" presetSubtype="0" fill="hold" nodeType="withEffect">
                                  <p:stCondLst>
                                    <p:cond delay="180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par>
                                <p:cTn id="43" presetID="10" presetClass="entr" presetSubtype="0" fill="hold" nodeType="withEffect">
                                  <p:stCondLst>
                                    <p:cond delay="1800"/>
                                  </p:stCondLst>
                                  <p:childTnLst>
                                    <p:set>
                                      <p:cBhvr>
                                        <p:cTn id="44" dur="1" fill="hold">
                                          <p:stCondLst>
                                            <p:cond delay="0"/>
                                          </p:stCondLst>
                                        </p:cTn>
                                        <p:tgtEl>
                                          <p:spTgt spid="21"/>
                                        </p:tgtEl>
                                        <p:attrNameLst>
                                          <p:attrName>style.visibility</p:attrName>
                                        </p:attrNameLst>
                                      </p:cBhvr>
                                      <p:to>
                                        <p:strVal val="visible"/>
                                      </p:to>
                                    </p:set>
                                    <p:animEffect transition="in" filter="fade">
                                      <p:cBhvr>
                                        <p:cTn id="45" dur="500"/>
                                        <p:tgtEl>
                                          <p:spTgt spid="21"/>
                                        </p:tgtEl>
                                      </p:cBhvr>
                                    </p:animEffect>
                                  </p:childTnLst>
                                </p:cTn>
                              </p:par>
                              <p:par>
                                <p:cTn id="46" presetID="10" presetClass="entr" presetSubtype="0" fill="hold" nodeType="withEffect">
                                  <p:stCondLst>
                                    <p:cond delay="1800"/>
                                  </p:stCondLst>
                                  <p:childTnLst>
                                    <p:set>
                                      <p:cBhvr>
                                        <p:cTn id="47" dur="1" fill="hold">
                                          <p:stCondLst>
                                            <p:cond delay="0"/>
                                          </p:stCondLst>
                                        </p:cTn>
                                        <p:tgtEl>
                                          <p:spTgt spid="22"/>
                                        </p:tgtEl>
                                        <p:attrNameLst>
                                          <p:attrName>style.visibility</p:attrName>
                                        </p:attrNameLst>
                                      </p:cBhvr>
                                      <p:to>
                                        <p:strVal val="visible"/>
                                      </p:to>
                                    </p:set>
                                    <p:animEffect transition="in" filter="fade">
                                      <p:cBhvr>
                                        <p:cTn id="48"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12" grpId="0"/>
      <p:bldP spid="13" grpId="0"/>
      <p:bldP spid="14" grpId="0"/>
      <p:bldP spid="15" grpId="0"/>
      <p:bldP spid="16" grpId="0"/>
      <p:bldP spid="17" grpId="0"/>
      <p:bldP spid="1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图片 3"/>
          <p:cNvPicPr>
            <a:picLocks noChangeAspect="1"/>
          </p:cNvPicPr>
          <p:nvPr/>
        </p:nvPicPr>
        <p:blipFill>
          <a:blip r:embed="rId2"/>
          <a:stretch>
            <a:fillRect/>
          </a:stretch>
        </p:blipFill>
        <p:spPr>
          <a:xfrm>
            <a:off x="346472" y="1791150"/>
            <a:ext cx="3584972" cy="2389585"/>
          </a:xfrm>
          <a:prstGeom prst="rect">
            <a:avLst/>
          </a:prstGeom>
          <a:noFill/>
          <a:ln w="9525">
            <a:noFill/>
          </a:ln>
        </p:spPr>
      </p:pic>
      <p:cxnSp>
        <p:nvCxnSpPr>
          <p:cNvPr id="19458" name="直接连接符 7"/>
          <p:cNvCxnSpPr/>
          <p:nvPr/>
        </p:nvCxnSpPr>
        <p:spPr>
          <a:xfrm>
            <a:off x="4167188" y="1791150"/>
            <a:ext cx="0" cy="2389585"/>
          </a:xfrm>
          <a:prstGeom prst="line">
            <a:avLst/>
          </a:prstGeom>
          <a:ln w="57150" cap="flat" cmpd="sng">
            <a:solidFill>
              <a:srgbClr val="E40000"/>
            </a:solidFill>
            <a:prstDash val="solid"/>
            <a:round/>
            <a:headEnd type="none" w="med" len="med"/>
            <a:tailEnd type="none" w="med" len="med"/>
          </a:ln>
        </p:spPr>
      </p:cxnSp>
      <p:grpSp>
        <p:nvGrpSpPr>
          <p:cNvPr id="19460" name="组合 17"/>
          <p:cNvGrpSpPr/>
          <p:nvPr/>
        </p:nvGrpSpPr>
        <p:grpSpPr>
          <a:xfrm>
            <a:off x="4402931" y="1791150"/>
            <a:ext cx="2284810" cy="761403"/>
            <a:chOff x="0" y="0"/>
            <a:chExt cx="3046360" cy="1015703"/>
          </a:xfrm>
        </p:grpSpPr>
        <p:sp>
          <p:nvSpPr>
            <p:cNvPr id="19461" name="矩形 13"/>
            <p:cNvSpPr/>
            <p:nvPr/>
          </p:nvSpPr>
          <p:spPr>
            <a:xfrm>
              <a:off x="0" y="207586"/>
              <a:ext cx="3046360" cy="808117"/>
            </a:xfrm>
            <a:prstGeom prst="rect">
              <a:avLst/>
            </a:prstGeom>
            <a:noFill/>
            <a:ln w="9525">
              <a:noFill/>
            </a:ln>
          </p:spPr>
          <p:txBody>
            <a:bodyPr anchor="t">
              <a:spAutoFit/>
            </a:bodyPr>
            <a:lstStyle/>
            <a:p>
              <a:pPr lvl="0" defTabSz="684530" eaLnBrk="1" hangingPunct="1">
                <a:lnSpc>
                  <a:spcPct val="150000"/>
                </a:lnSpc>
              </a:pPr>
              <a:r>
                <a:rPr lang="en-US" altLang="zh-CN" sz="750" dirty="0">
                  <a:solidFill>
                    <a:srgbClr val="262626"/>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a:t>
              </a:r>
            </a:p>
          </p:txBody>
        </p:sp>
        <p:sp>
          <p:nvSpPr>
            <p:cNvPr id="19462" name="文本框 83"/>
            <p:cNvSpPr txBox="1"/>
            <p:nvPr/>
          </p:nvSpPr>
          <p:spPr>
            <a:xfrm>
              <a:off x="103604" y="0"/>
              <a:ext cx="1374963" cy="290549"/>
            </a:xfrm>
            <a:prstGeom prst="rect">
              <a:avLst/>
            </a:prstGeom>
            <a:noFill/>
            <a:ln w="9525">
              <a:noFill/>
            </a:ln>
          </p:spPr>
          <p:txBody>
            <a:bodyPr wrap="none" anchor="t">
              <a:spAutoFit/>
            </a:bodyPr>
            <a:lstStyle/>
            <a:p>
              <a:pPr lvl="0" algn="l" defTabSz="513080" eaLnBrk="1" hangingPunct="1"/>
              <a:r>
                <a:rPr lang="en-US" altLang="zh-CN" sz="825" b="1" dirty="0">
                  <a:solidFill>
                    <a:srgbClr val="FF0000"/>
                  </a:solidFill>
                  <a:latin typeface="Calibri" panose="020F0502020204030204" charset="0"/>
                  <a:ea typeface="宋体" panose="02010600030101010101" pitchFamily="2" charset="-122"/>
                </a:rPr>
                <a:t>单击此处添加标题</a:t>
              </a:r>
            </a:p>
          </p:txBody>
        </p:sp>
        <p:cxnSp>
          <p:nvCxnSpPr>
            <p:cNvPr id="19463" name="直接连接符 120"/>
            <p:cNvCxnSpPr/>
            <p:nvPr/>
          </p:nvCxnSpPr>
          <p:spPr>
            <a:xfrm>
              <a:off x="103604" y="45691"/>
              <a:ext cx="0" cy="170228"/>
            </a:xfrm>
            <a:prstGeom prst="line">
              <a:avLst/>
            </a:prstGeom>
            <a:ln w="9525" cap="flat" cmpd="sng">
              <a:solidFill>
                <a:srgbClr val="FF0000"/>
              </a:solidFill>
              <a:prstDash val="solid"/>
              <a:round/>
              <a:headEnd type="none" w="med" len="med"/>
              <a:tailEnd type="none" w="med" len="med"/>
            </a:ln>
          </p:spPr>
        </p:cxnSp>
      </p:grpSp>
      <p:grpSp>
        <p:nvGrpSpPr>
          <p:cNvPr id="19464" name="组合 22"/>
          <p:cNvGrpSpPr/>
          <p:nvPr/>
        </p:nvGrpSpPr>
        <p:grpSpPr>
          <a:xfrm>
            <a:off x="4401741" y="2628160"/>
            <a:ext cx="2283619" cy="761644"/>
            <a:chOff x="0" y="0"/>
            <a:chExt cx="3046360" cy="1014457"/>
          </a:xfrm>
        </p:grpSpPr>
        <p:sp>
          <p:nvSpPr>
            <p:cNvPr id="19465" name="矩形 13"/>
            <p:cNvSpPr/>
            <p:nvPr/>
          </p:nvSpPr>
          <p:spPr>
            <a:xfrm>
              <a:off x="0" y="207586"/>
              <a:ext cx="3046360" cy="806871"/>
            </a:xfrm>
            <a:prstGeom prst="rect">
              <a:avLst/>
            </a:prstGeom>
            <a:noFill/>
            <a:ln w="9525">
              <a:noFill/>
            </a:ln>
          </p:spPr>
          <p:txBody>
            <a:bodyPr anchor="t">
              <a:spAutoFit/>
            </a:bodyPr>
            <a:lstStyle/>
            <a:p>
              <a:pPr lvl="0" defTabSz="684530" eaLnBrk="1" hangingPunct="1">
                <a:lnSpc>
                  <a:spcPct val="150000"/>
                </a:lnSpc>
              </a:pPr>
              <a:r>
                <a:rPr lang="en-US" altLang="zh-CN" sz="750" dirty="0">
                  <a:solidFill>
                    <a:srgbClr val="262626"/>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a:t>
              </a:r>
            </a:p>
          </p:txBody>
        </p:sp>
        <p:sp>
          <p:nvSpPr>
            <p:cNvPr id="19466" name="文本框 83"/>
            <p:cNvSpPr txBox="1"/>
            <p:nvPr/>
          </p:nvSpPr>
          <p:spPr>
            <a:xfrm>
              <a:off x="103604" y="0"/>
              <a:ext cx="1375680" cy="290101"/>
            </a:xfrm>
            <a:prstGeom prst="rect">
              <a:avLst/>
            </a:prstGeom>
            <a:noFill/>
            <a:ln w="9525">
              <a:noFill/>
            </a:ln>
          </p:spPr>
          <p:txBody>
            <a:bodyPr wrap="none" anchor="t">
              <a:spAutoFit/>
            </a:bodyPr>
            <a:lstStyle/>
            <a:p>
              <a:pPr lvl="0" algn="l" defTabSz="513080" eaLnBrk="1" hangingPunct="1"/>
              <a:r>
                <a:rPr lang="en-US" altLang="zh-CN" sz="825" b="1" dirty="0">
                  <a:solidFill>
                    <a:srgbClr val="FF0000"/>
                  </a:solidFill>
                  <a:latin typeface="Calibri" panose="020F0502020204030204" charset="0"/>
                  <a:ea typeface="宋体" panose="02010600030101010101" pitchFamily="2" charset="-122"/>
                </a:rPr>
                <a:t>单击此处添加标题</a:t>
              </a:r>
            </a:p>
          </p:txBody>
        </p:sp>
        <p:cxnSp>
          <p:nvCxnSpPr>
            <p:cNvPr id="19467" name="直接连接符 120"/>
            <p:cNvCxnSpPr/>
            <p:nvPr/>
          </p:nvCxnSpPr>
          <p:spPr>
            <a:xfrm>
              <a:off x="103604" y="45691"/>
              <a:ext cx="0" cy="170228"/>
            </a:xfrm>
            <a:prstGeom prst="line">
              <a:avLst/>
            </a:prstGeom>
            <a:ln w="9525" cap="flat" cmpd="sng">
              <a:solidFill>
                <a:srgbClr val="E40000"/>
              </a:solidFill>
              <a:prstDash val="solid"/>
              <a:round/>
              <a:headEnd type="none" w="med" len="med"/>
              <a:tailEnd type="none" w="med" len="med"/>
            </a:ln>
          </p:spPr>
        </p:cxnSp>
      </p:grpSp>
      <p:grpSp>
        <p:nvGrpSpPr>
          <p:cNvPr id="19468" name="组合 26"/>
          <p:cNvGrpSpPr/>
          <p:nvPr/>
        </p:nvGrpSpPr>
        <p:grpSpPr>
          <a:xfrm>
            <a:off x="4401741" y="3466360"/>
            <a:ext cx="2283619" cy="761403"/>
            <a:chOff x="0" y="0"/>
            <a:chExt cx="3046360" cy="1015704"/>
          </a:xfrm>
        </p:grpSpPr>
        <p:sp>
          <p:nvSpPr>
            <p:cNvPr id="19469" name="矩形 13"/>
            <p:cNvSpPr/>
            <p:nvPr/>
          </p:nvSpPr>
          <p:spPr>
            <a:xfrm>
              <a:off x="0" y="207586"/>
              <a:ext cx="3046360" cy="808118"/>
            </a:xfrm>
            <a:prstGeom prst="rect">
              <a:avLst/>
            </a:prstGeom>
            <a:noFill/>
            <a:ln w="9525">
              <a:noFill/>
            </a:ln>
          </p:spPr>
          <p:txBody>
            <a:bodyPr anchor="t">
              <a:spAutoFit/>
            </a:bodyPr>
            <a:lstStyle/>
            <a:p>
              <a:pPr lvl="0" defTabSz="684530" eaLnBrk="1" hangingPunct="1">
                <a:lnSpc>
                  <a:spcPct val="150000"/>
                </a:lnSpc>
              </a:pPr>
              <a:r>
                <a:rPr lang="en-US" altLang="zh-CN" sz="750" dirty="0">
                  <a:solidFill>
                    <a:srgbClr val="262626"/>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a:t>
              </a:r>
            </a:p>
          </p:txBody>
        </p:sp>
        <p:sp>
          <p:nvSpPr>
            <p:cNvPr id="19470" name="文本框 83"/>
            <p:cNvSpPr txBox="1"/>
            <p:nvPr/>
          </p:nvSpPr>
          <p:spPr>
            <a:xfrm>
              <a:off x="103604" y="0"/>
              <a:ext cx="1375680" cy="290550"/>
            </a:xfrm>
            <a:prstGeom prst="rect">
              <a:avLst/>
            </a:prstGeom>
            <a:noFill/>
            <a:ln w="9525">
              <a:noFill/>
            </a:ln>
          </p:spPr>
          <p:txBody>
            <a:bodyPr wrap="none" anchor="t">
              <a:spAutoFit/>
            </a:bodyPr>
            <a:lstStyle/>
            <a:p>
              <a:pPr lvl="0" algn="l" defTabSz="513080" eaLnBrk="1" hangingPunct="1"/>
              <a:r>
                <a:rPr lang="en-US" altLang="zh-CN" sz="825" b="1" dirty="0">
                  <a:solidFill>
                    <a:srgbClr val="FF0000"/>
                  </a:solidFill>
                  <a:latin typeface="Calibri" panose="020F0502020204030204" charset="0"/>
                  <a:ea typeface="宋体" panose="02010600030101010101" pitchFamily="2" charset="-122"/>
                </a:rPr>
                <a:t>单击此处添加标题</a:t>
              </a:r>
            </a:p>
          </p:txBody>
        </p:sp>
        <p:cxnSp>
          <p:nvCxnSpPr>
            <p:cNvPr id="19471" name="直接连接符 120"/>
            <p:cNvCxnSpPr/>
            <p:nvPr/>
          </p:nvCxnSpPr>
          <p:spPr>
            <a:xfrm>
              <a:off x="103604" y="45691"/>
              <a:ext cx="0" cy="170228"/>
            </a:xfrm>
            <a:prstGeom prst="line">
              <a:avLst/>
            </a:prstGeom>
            <a:ln w="9525" cap="flat" cmpd="sng">
              <a:solidFill>
                <a:srgbClr val="E40000"/>
              </a:solidFill>
              <a:prstDash val="solid"/>
              <a:round/>
              <a:headEnd type="none" w="med" len="med"/>
              <a:tailEnd type="none" w="med" len="med"/>
            </a:ln>
          </p:spPr>
        </p:cxnSp>
      </p:grpSp>
      <p:grpSp>
        <p:nvGrpSpPr>
          <p:cNvPr id="19472" name="组合 30"/>
          <p:cNvGrpSpPr/>
          <p:nvPr/>
        </p:nvGrpSpPr>
        <p:grpSpPr>
          <a:xfrm>
            <a:off x="6706791" y="1791150"/>
            <a:ext cx="2284809" cy="761403"/>
            <a:chOff x="0" y="0"/>
            <a:chExt cx="3046360" cy="1015703"/>
          </a:xfrm>
        </p:grpSpPr>
        <p:sp>
          <p:nvSpPr>
            <p:cNvPr id="19473" name="矩形 13"/>
            <p:cNvSpPr/>
            <p:nvPr/>
          </p:nvSpPr>
          <p:spPr>
            <a:xfrm>
              <a:off x="0" y="207586"/>
              <a:ext cx="3046360" cy="808117"/>
            </a:xfrm>
            <a:prstGeom prst="rect">
              <a:avLst/>
            </a:prstGeom>
            <a:noFill/>
            <a:ln w="9525">
              <a:noFill/>
            </a:ln>
          </p:spPr>
          <p:txBody>
            <a:bodyPr anchor="t">
              <a:spAutoFit/>
            </a:bodyPr>
            <a:lstStyle/>
            <a:p>
              <a:pPr lvl="0" defTabSz="684530" eaLnBrk="1" hangingPunct="1">
                <a:lnSpc>
                  <a:spcPct val="150000"/>
                </a:lnSpc>
              </a:pPr>
              <a:r>
                <a:rPr lang="en-US" altLang="zh-CN" sz="750" dirty="0">
                  <a:solidFill>
                    <a:srgbClr val="262626"/>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a:t>
              </a:r>
            </a:p>
          </p:txBody>
        </p:sp>
        <p:sp>
          <p:nvSpPr>
            <p:cNvPr id="19474" name="文本框 83"/>
            <p:cNvSpPr txBox="1"/>
            <p:nvPr/>
          </p:nvSpPr>
          <p:spPr>
            <a:xfrm>
              <a:off x="103604" y="0"/>
              <a:ext cx="1374963" cy="290549"/>
            </a:xfrm>
            <a:prstGeom prst="rect">
              <a:avLst/>
            </a:prstGeom>
            <a:noFill/>
            <a:ln w="9525">
              <a:noFill/>
            </a:ln>
          </p:spPr>
          <p:txBody>
            <a:bodyPr wrap="none" anchor="t">
              <a:spAutoFit/>
            </a:bodyPr>
            <a:lstStyle/>
            <a:p>
              <a:pPr lvl="0" algn="l" defTabSz="513080" eaLnBrk="1" hangingPunct="1"/>
              <a:r>
                <a:rPr lang="en-US" altLang="zh-CN" sz="825" b="1" dirty="0">
                  <a:solidFill>
                    <a:srgbClr val="FF0000"/>
                  </a:solidFill>
                  <a:latin typeface="Calibri" panose="020F0502020204030204" charset="0"/>
                  <a:ea typeface="宋体" panose="02010600030101010101" pitchFamily="2" charset="-122"/>
                </a:rPr>
                <a:t>单击此处添加标题</a:t>
              </a:r>
            </a:p>
          </p:txBody>
        </p:sp>
        <p:cxnSp>
          <p:nvCxnSpPr>
            <p:cNvPr id="19475" name="直接连接符 120"/>
            <p:cNvCxnSpPr/>
            <p:nvPr/>
          </p:nvCxnSpPr>
          <p:spPr>
            <a:xfrm>
              <a:off x="103604" y="45691"/>
              <a:ext cx="0" cy="170228"/>
            </a:xfrm>
            <a:prstGeom prst="line">
              <a:avLst/>
            </a:prstGeom>
            <a:ln w="9525" cap="flat" cmpd="sng">
              <a:solidFill>
                <a:srgbClr val="FF0000"/>
              </a:solidFill>
              <a:prstDash val="solid"/>
              <a:round/>
              <a:headEnd type="none" w="med" len="med"/>
              <a:tailEnd type="none" w="med" len="med"/>
            </a:ln>
          </p:spPr>
        </p:cxnSp>
      </p:grpSp>
      <p:grpSp>
        <p:nvGrpSpPr>
          <p:cNvPr id="19476" name="组合 34"/>
          <p:cNvGrpSpPr/>
          <p:nvPr/>
        </p:nvGrpSpPr>
        <p:grpSpPr>
          <a:xfrm>
            <a:off x="6705600" y="2628160"/>
            <a:ext cx="2284810" cy="761644"/>
            <a:chOff x="0" y="0"/>
            <a:chExt cx="3046360" cy="1014457"/>
          </a:xfrm>
        </p:grpSpPr>
        <p:sp>
          <p:nvSpPr>
            <p:cNvPr id="19477" name="矩形 13"/>
            <p:cNvSpPr/>
            <p:nvPr/>
          </p:nvSpPr>
          <p:spPr>
            <a:xfrm>
              <a:off x="0" y="207586"/>
              <a:ext cx="3046360" cy="806871"/>
            </a:xfrm>
            <a:prstGeom prst="rect">
              <a:avLst/>
            </a:prstGeom>
            <a:noFill/>
            <a:ln w="9525">
              <a:noFill/>
            </a:ln>
          </p:spPr>
          <p:txBody>
            <a:bodyPr anchor="t">
              <a:spAutoFit/>
            </a:bodyPr>
            <a:lstStyle/>
            <a:p>
              <a:pPr lvl="0" defTabSz="684530" eaLnBrk="1" hangingPunct="1">
                <a:lnSpc>
                  <a:spcPct val="150000"/>
                </a:lnSpc>
              </a:pPr>
              <a:r>
                <a:rPr lang="en-US" altLang="zh-CN" sz="750" dirty="0">
                  <a:solidFill>
                    <a:srgbClr val="262626"/>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a:t>
              </a:r>
            </a:p>
          </p:txBody>
        </p:sp>
        <p:sp>
          <p:nvSpPr>
            <p:cNvPr id="19478" name="文本框 83"/>
            <p:cNvSpPr txBox="1"/>
            <p:nvPr/>
          </p:nvSpPr>
          <p:spPr>
            <a:xfrm>
              <a:off x="103604" y="0"/>
              <a:ext cx="1374963" cy="290101"/>
            </a:xfrm>
            <a:prstGeom prst="rect">
              <a:avLst/>
            </a:prstGeom>
            <a:noFill/>
            <a:ln w="9525">
              <a:noFill/>
            </a:ln>
          </p:spPr>
          <p:txBody>
            <a:bodyPr wrap="none" anchor="t">
              <a:spAutoFit/>
            </a:bodyPr>
            <a:lstStyle/>
            <a:p>
              <a:pPr lvl="0" algn="l" defTabSz="513080" eaLnBrk="1" hangingPunct="1"/>
              <a:r>
                <a:rPr lang="en-US" altLang="zh-CN" sz="825" b="1" dirty="0">
                  <a:solidFill>
                    <a:srgbClr val="FF0000"/>
                  </a:solidFill>
                  <a:latin typeface="Calibri" panose="020F0502020204030204" charset="0"/>
                  <a:ea typeface="宋体" panose="02010600030101010101" pitchFamily="2" charset="-122"/>
                </a:rPr>
                <a:t>单击此处添加标题</a:t>
              </a:r>
            </a:p>
          </p:txBody>
        </p:sp>
        <p:cxnSp>
          <p:nvCxnSpPr>
            <p:cNvPr id="19479" name="直接连接符 120"/>
            <p:cNvCxnSpPr/>
            <p:nvPr/>
          </p:nvCxnSpPr>
          <p:spPr>
            <a:xfrm>
              <a:off x="103604" y="45691"/>
              <a:ext cx="0" cy="170228"/>
            </a:xfrm>
            <a:prstGeom prst="line">
              <a:avLst/>
            </a:prstGeom>
            <a:ln w="9525" cap="flat" cmpd="sng">
              <a:solidFill>
                <a:srgbClr val="FF0000"/>
              </a:solidFill>
              <a:prstDash val="solid"/>
              <a:round/>
              <a:headEnd type="none" w="med" len="med"/>
              <a:tailEnd type="none" w="med" len="med"/>
            </a:ln>
          </p:spPr>
        </p:cxnSp>
      </p:grpSp>
      <p:grpSp>
        <p:nvGrpSpPr>
          <p:cNvPr id="19480" name="组合 38"/>
          <p:cNvGrpSpPr/>
          <p:nvPr/>
        </p:nvGrpSpPr>
        <p:grpSpPr>
          <a:xfrm>
            <a:off x="6705600" y="3466360"/>
            <a:ext cx="2284810" cy="761403"/>
            <a:chOff x="0" y="0"/>
            <a:chExt cx="3046360" cy="1015704"/>
          </a:xfrm>
        </p:grpSpPr>
        <p:sp>
          <p:nvSpPr>
            <p:cNvPr id="19481" name="矩形 13"/>
            <p:cNvSpPr/>
            <p:nvPr/>
          </p:nvSpPr>
          <p:spPr>
            <a:xfrm>
              <a:off x="0" y="207586"/>
              <a:ext cx="3046360" cy="808118"/>
            </a:xfrm>
            <a:prstGeom prst="rect">
              <a:avLst/>
            </a:prstGeom>
            <a:noFill/>
            <a:ln w="9525">
              <a:noFill/>
            </a:ln>
          </p:spPr>
          <p:txBody>
            <a:bodyPr anchor="t">
              <a:spAutoFit/>
            </a:bodyPr>
            <a:lstStyle/>
            <a:p>
              <a:pPr lvl="0" defTabSz="684530" eaLnBrk="1" hangingPunct="1">
                <a:lnSpc>
                  <a:spcPct val="150000"/>
                </a:lnSpc>
              </a:pPr>
              <a:r>
                <a:rPr lang="en-US" altLang="zh-CN" sz="750" dirty="0">
                  <a:solidFill>
                    <a:srgbClr val="262626"/>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a:t>
              </a:r>
            </a:p>
          </p:txBody>
        </p:sp>
        <p:sp>
          <p:nvSpPr>
            <p:cNvPr id="19482" name="文本框 83"/>
            <p:cNvSpPr txBox="1"/>
            <p:nvPr/>
          </p:nvSpPr>
          <p:spPr>
            <a:xfrm>
              <a:off x="103604" y="0"/>
              <a:ext cx="1374963" cy="290550"/>
            </a:xfrm>
            <a:prstGeom prst="rect">
              <a:avLst/>
            </a:prstGeom>
            <a:noFill/>
            <a:ln w="9525">
              <a:noFill/>
            </a:ln>
          </p:spPr>
          <p:txBody>
            <a:bodyPr wrap="none" anchor="t">
              <a:spAutoFit/>
            </a:bodyPr>
            <a:lstStyle/>
            <a:p>
              <a:pPr lvl="0" algn="l" defTabSz="513080" eaLnBrk="1" hangingPunct="1"/>
              <a:r>
                <a:rPr lang="en-US" altLang="zh-CN" sz="825" b="1" dirty="0">
                  <a:solidFill>
                    <a:srgbClr val="FF0000"/>
                  </a:solidFill>
                  <a:latin typeface="Calibri" panose="020F0502020204030204" charset="0"/>
                  <a:ea typeface="宋体" panose="02010600030101010101" pitchFamily="2" charset="-122"/>
                </a:rPr>
                <a:t>单击此处添加标题</a:t>
              </a:r>
            </a:p>
          </p:txBody>
        </p:sp>
        <p:cxnSp>
          <p:nvCxnSpPr>
            <p:cNvPr id="19483" name="直接连接符 120"/>
            <p:cNvCxnSpPr/>
            <p:nvPr/>
          </p:nvCxnSpPr>
          <p:spPr>
            <a:xfrm>
              <a:off x="103604" y="45691"/>
              <a:ext cx="0" cy="170228"/>
            </a:xfrm>
            <a:prstGeom prst="line">
              <a:avLst/>
            </a:prstGeom>
            <a:ln w="9525" cap="flat" cmpd="sng">
              <a:solidFill>
                <a:srgbClr val="E40000"/>
              </a:solidFill>
              <a:prstDash val="solid"/>
              <a:round/>
              <a:headEnd type="none" w="med" len="med"/>
              <a:tailEnd type="none" w="med" len="med"/>
            </a:ln>
          </p:spPr>
        </p:cxnSp>
      </p:grpSp>
      <p:sp>
        <p:nvSpPr>
          <p:cNvPr id="18"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19" name="文本框 18"/>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3</a:t>
            </a:r>
          </a:p>
        </p:txBody>
      </p:sp>
      <p:sp>
        <p:nvSpPr>
          <p:cNvPr id="20" name="矩形 19"/>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1" name="矩形 20"/>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sp>
        <p:nvSpPr>
          <p:cNvPr id="24"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1"/>
                                        </p:tgtEl>
                                        <p:attrNameLst>
                                          <p:attrName>style.visibility</p:attrName>
                                        </p:attrNameLst>
                                      </p:cBhvr>
                                      <p:to>
                                        <p:strVal val="visible"/>
                                      </p:to>
                                    </p:set>
                                    <p:anim calcmode="lin" valueType="num">
                                      <p:cBhvr>
                                        <p:cTn id="11" dur="500" fill="hold"/>
                                        <p:tgtEl>
                                          <p:spTgt spid="21"/>
                                        </p:tgtEl>
                                        <p:attrNameLst>
                                          <p:attrName>ppt_w</p:attrName>
                                        </p:attrNameLst>
                                      </p:cBhvr>
                                      <p:tavLst>
                                        <p:tav tm="0">
                                          <p:val>
                                            <p:fltVal val="0"/>
                                          </p:val>
                                        </p:tav>
                                        <p:tav tm="100000">
                                          <p:val>
                                            <p:strVal val="#ppt_w"/>
                                          </p:val>
                                        </p:tav>
                                      </p:tavLst>
                                    </p:anim>
                                    <p:anim calcmode="lin" valueType="num">
                                      <p:cBhvr>
                                        <p:cTn id="12" dur="500" fill="hold"/>
                                        <p:tgtEl>
                                          <p:spTgt spid="2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 190"/>
          <p:cNvSpPr/>
          <p:nvPr/>
        </p:nvSpPr>
        <p:spPr>
          <a:xfrm>
            <a:off x="3870960" y="674370"/>
            <a:ext cx="1784985" cy="177990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4" name="矩形 3"/>
          <p:cNvSpPr/>
          <p:nvPr/>
        </p:nvSpPr>
        <p:spPr>
          <a:xfrm>
            <a:off x="3509645" y="2516343"/>
            <a:ext cx="2507615" cy="518160"/>
          </a:xfrm>
          <a:prstGeom prst="rect">
            <a:avLst/>
          </a:prstGeom>
        </p:spPr>
        <p:txBody>
          <a:bodyPr wrap="none">
            <a:spAutoFit/>
          </a:bodyPr>
          <a:lstStyle/>
          <a:p>
            <a:pPr algn="ctr"/>
            <a:r>
              <a:rPr lang="zh-CN" altLang="en-US" sz="2800" b="1">
                <a:solidFill>
                  <a:srgbClr val="FF0000"/>
                </a:solidFill>
                <a:latin typeface="黑体" panose="02010600030101010101" charset="-122"/>
                <a:ea typeface="黑体" panose="02010600030101010101" charset="-122"/>
              </a:rPr>
              <a:t>点击添加标题</a:t>
            </a:r>
            <a:r>
              <a:rPr lang="en-US" altLang="zh-CN" sz="2800" b="1">
                <a:solidFill>
                  <a:srgbClr val="FF0000"/>
                </a:solidFill>
                <a:latin typeface="黑体" panose="02010600030101010101" charset="-122"/>
                <a:ea typeface="黑体" panose="02010600030101010101" charset="-122"/>
              </a:rPr>
              <a:t> </a:t>
            </a:r>
          </a:p>
        </p:txBody>
      </p:sp>
      <p:sp>
        <p:nvSpPr>
          <p:cNvPr id="5" name="矩形 4"/>
          <p:cNvSpPr/>
          <p:nvPr/>
        </p:nvSpPr>
        <p:spPr>
          <a:xfrm>
            <a:off x="2706053" y="2921473"/>
            <a:ext cx="3992880" cy="548640"/>
          </a:xfrm>
          <a:prstGeom prst="rect">
            <a:avLst/>
          </a:prstGeom>
        </p:spPr>
        <p:txBody>
          <a:bodyPr wrap="none">
            <a:spAutoFit/>
          </a:bodyPr>
          <a:lstStyle/>
          <a:p>
            <a:pPr algn="ctr"/>
            <a:r>
              <a:rPr sz="10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1000">
              <a:solidFill>
                <a:schemeClr val="tx1">
                  <a:lumMod val="75000"/>
                  <a:lumOff val="25000"/>
                </a:schemeClr>
              </a:solidFill>
              <a:latin typeface="黑体" panose="02010600030101010101" charset="-122"/>
              <a:ea typeface="黑体" panose="02010600030101010101" charset="-122"/>
            </a:endParaRPr>
          </a:p>
          <a:p>
            <a:pPr algn="ctr"/>
            <a:r>
              <a:rPr sz="1000">
                <a:solidFill>
                  <a:schemeClr val="tx1">
                    <a:lumMod val="75000"/>
                    <a:lumOff val="25000"/>
                  </a:schemeClr>
                </a:solidFill>
                <a:latin typeface="黑体" panose="02010600030101010101" charset="-122"/>
                <a:ea typeface="黑体" panose="02010600030101010101" charset="-122"/>
                <a:sym typeface="+mn-ea"/>
              </a:rPr>
              <a:t>请在此粘贴或者输入您的文字内容</a:t>
            </a:r>
            <a:endParaRPr sz="1000">
              <a:solidFill>
                <a:schemeClr val="tx1">
                  <a:lumMod val="75000"/>
                  <a:lumOff val="25000"/>
                </a:schemeClr>
              </a:solidFill>
              <a:latin typeface="黑体" panose="02010600030101010101" charset="-122"/>
              <a:ea typeface="黑体" panose="02010600030101010101" charset="-122"/>
            </a:endParaRPr>
          </a:p>
          <a:p>
            <a:pPr algn="ctr"/>
            <a:endParaRPr sz="1000">
              <a:solidFill>
                <a:schemeClr val="tx1">
                  <a:lumMod val="75000"/>
                  <a:lumOff val="25000"/>
                </a:schemeClr>
              </a:solidFill>
              <a:latin typeface="黑体" panose="02010600030101010101" charset="-122"/>
              <a:ea typeface="黑体" panose="02010600030101010101" charset="-122"/>
            </a:endParaRPr>
          </a:p>
        </p:txBody>
      </p:sp>
      <p:sp>
        <p:nvSpPr>
          <p:cNvPr id="6" name="文本框 5"/>
          <p:cNvSpPr txBox="1"/>
          <p:nvPr/>
        </p:nvSpPr>
        <p:spPr>
          <a:xfrm>
            <a:off x="4275773" y="470535"/>
            <a:ext cx="955040" cy="1936115"/>
          </a:xfrm>
          <a:prstGeom prst="rect">
            <a:avLst/>
          </a:prstGeom>
          <a:noFill/>
        </p:spPr>
        <p:txBody>
          <a:bodyPr wrap="none" rtlCol="0">
            <a:spAutoFit/>
          </a:bodyPr>
          <a:lstStyle/>
          <a:p>
            <a:r>
              <a:rPr lang="en-US" altLang="zh-CN" sz="12000" b="1">
                <a:solidFill>
                  <a:schemeClr val="bg1"/>
                </a:solidFill>
                <a:ea typeface="黑体" panose="02010600030101010101" charset="-122"/>
              </a:rPr>
              <a:t>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4</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sp>
        <p:nvSpPr>
          <p:cNvPr id="22529" name="矩形 79"/>
          <p:cNvSpPr/>
          <p:nvPr/>
        </p:nvSpPr>
        <p:spPr>
          <a:xfrm>
            <a:off x="1044179" y="1318472"/>
            <a:ext cx="1996678" cy="2903934"/>
          </a:xfrm>
          <a:prstGeom prst="rect">
            <a:avLst/>
          </a:prstGeom>
          <a:solidFill>
            <a:srgbClr val="E40000"/>
          </a:solidFill>
          <a:ln w="9525">
            <a:noFill/>
          </a:ln>
          <a:effectLst>
            <a:outerShdw blurRad="50800" dist="38100" dir="2700000" algn="tl" rotWithShape="0">
              <a:prstClr val="black">
                <a:alpha val="40000"/>
              </a:prstClr>
            </a:outerShdw>
          </a:effectLst>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
        <p:nvSpPr>
          <p:cNvPr id="22530" name="矩形 80"/>
          <p:cNvSpPr/>
          <p:nvPr/>
        </p:nvSpPr>
        <p:spPr>
          <a:xfrm>
            <a:off x="3664744" y="1318472"/>
            <a:ext cx="1996679" cy="2903934"/>
          </a:xfrm>
          <a:prstGeom prst="rect">
            <a:avLst/>
          </a:prstGeom>
          <a:solidFill>
            <a:srgbClr val="E40000"/>
          </a:solidFill>
          <a:ln w="9525">
            <a:noFill/>
          </a:ln>
          <a:effectLst>
            <a:outerShdw blurRad="50800" dist="38100" dir="2700000" algn="tl" rotWithShape="0">
              <a:prstClr val="black">
                <a:alpha val="40000"/>
              </a:prstClr>
            </a:outerShdw>
          </a:effectLst>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
        <p:nvSpPr>
          <p:cNvPr id="22531" name="矩形 81"/>
          <p:cNvSpPr/>
          <p:nvPr/>
        </p:nvSpPr>
        <p:spPr>
          <a:xfrm>
            <a:off x="6286500" y="1318472"/>
            <a:ext cx="1996679" cy="2903934"/>
          </a:xfrm>
          <a:prstGeom prst="rect">
            <a:avLst/>
          </a:prstGeom>
          <a:solidFill>
            <a:srgbClr val="E40000"/>
          </a:solidFill>
          <a:ln w="9525">
            <a:noFill/>
          </a:ln>
          <a:effectLst>
            <a:outerShdw blurRad="50800" dist="38100" dir="2700000" algn="tl" rotWithShape="0">
              <a:prstClr val="black">
                <a:alpha val="40000"/>
              </a:prstClr>
            </a:outerShdw>
          </a:effectLst>
        </p:spPr>
        <p:txBody>
          <a:bodyPr anchor="ctr"/>
          <a:lstStyle/>
          <a:p>
            <a:pPr marL="285750" lvl="0" indent="-285750" algn="ctr" eaLnBrk="1" hangingPunct="1">
              <a:buChar char="•"/>
            </a:pPr>
            <a:endParaRPr lang="zh-CN" altLang="en-US" sz="1350" dirty="0">
              <a:solidFill>
                <a:srgbClr val="FFFFFF"/>
              </a:solidFill>
              <a:latin typeface="Calibri" panose="020F0502020204030204" charset="0"/>
              <a:ea typeface="宋体" panose="02010600030101010101" pitchFamily="2" charset="-122"/>
            </a:endParaRPr>
          </a:p>
        </p:txBody>
      </p:sp>
      <p:sp>
        <p:nvSpPr>
          <p:cNvPr id="22532" name="矩形 13"/>
          <p:cNvSpPr/>
          <p:nvPr/>
        </p:nvSpPr>
        <p:spPr>
          <a:xfrm>
            <a:off x="1044178" y="2719838"/>
            <a:ext cx="1996678" cy="1291590"/>
          </a:xfrm>
          <a:prstGeom prst="rect">
            <a:avLst/>
          </a:prstGeom>
          <a:noFill/>
          <a:ln w="9525">
            <a:noFill/>
          </a:ln>
        </p:spPr>
        <p:txBody>
          <a:bodyPr anchor="t">
            <a:spAutoFit/>
          </a:bodyPr>
          <a:lstStyle/>
          <a:p>
            <a:pPr lvl="0" defTabSz="684530" eaLnBrk="1" hangingPunct="1">
              <a:lnSpc>
                <a:spcPct val="150000"/>
              </a:lnSpc>
            </a:pPr>
            <a:r>
              <a:rPr lang="en-US" altLang="zh-CN" sz="750" dirty="0">
                <a:solidFill>
                  <a:schemeClr val="bg1"/>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a:t>
            </a:r>
          </a:p>
        </p:txBody>
      </p:sp>
      <p:pic>
        <p:nvPicPr>
          <p:cNvPr id="22533" name="图片 86"/>
          <p:cNvPicPr>
            <a:picLocks noChangeAspect="1"/>
          </p:cNvPicPr>
          <p:nvPr/>
        </p:nvPicPr>
        <p:blipFill>
          <a:blip r:embed="rId2"/>
          <a:stretch>
            <a:fillRect/>
          </a:stretch>
        </p:blipFill>
        <p:spPr>
          <a:xfrm>
            <a:off x="1044179" y="1318472"/>
            <a:ext cx="1996678" cy="1331119"/>
          </a:xfrm>
          <a:prstGeom prst="rect">
            <a:avLst/>
          </a:prstGeom>
          <a:noFill/>
          <a:ln w="9525">
            <a:noFill/>
          </a:ln>
        </p:spPr>
      </p:pic>
      <p:pic>
        <p:nvPicPr>
          <p:cNvPr id="22534" name="图片 87"/>
          <p:cNvPicPr>
            <a:picLocks noChangeAspect="1"/>
          </p:cNvPicPr>
          <p:nvPr/>
        </p:nvPicPr>
        <p:blipFill>
          <a:blip r:embed="rId2"/>
          <a:stretch>
            <a:fillRect/>
          </a:stretch>
        </p:blipFill>
        <p:spPr>
          <a:xfrm>
            <a:off x="6286500" y="1318472"/>
            <a:ext cx="1996679" cy="1331119"/>
          </a:xfrm>
          <a:prstGeom prst="rect">
            <a:avLst/>
          </a:prstGeom>
          <a:noFill/>
          <a:ln w="9525">
            <a:noFill/>
          </a:ln>
        </p:spPr>
      </p:pic>
      <p:sp>
        <p:nvSpPr>
          <p:cNvPr id="22535" name="矩形 13"/>
          <p:cNvSpPr/>
          <p:nvPr/>
        </p:nvSpPr>
        <p:spPr>
          <a:xfrm>
            <a:off x="6286500" y="2769844"/>
            <a:ext cx="1996679" cy="1291590"/>
          </a:xfrm>
          <a:prstGeom prst="rect">
            <a:avLst/>
          </a:prstGeom>
          <a:noFill/>
          <a:ln w="9525">
            <a:noFill/>
          </a:ln>
        </p:spPr>
        <p:txBody>
          <a:bodyPr anchor="t">
            <a:spAutoFit/>
          </a:bodyPr>
          <a:lstStyle/>
          <a:p>
            <a:pPr lvl="0" defTabSz="684530" eaLnBrk="1" hangingPunct="1">
              <a:lnSpc>
                <a:spcPct val="150000"/>
              </a:lnSpc>
            </a:pPr>
            <a:r>
              <a:rPr lang="en-US" altLang="zh-CN" sz="750" dirty="0">
                <a:solidFill>
                  <a:schemeClr val="bg1"/>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a:t>
            </a:r>
          </a:p>
        </p:txBody>
      </p:sp>
      <p:pic>
        <p:nvPicPr>
          <p:cNvPr id="22536" name="图片 89"/>
          <p:cNvPicPr>
            <a:picLocks noChangeAspect="1"/>
          </p:cNvPicPr>
          <p:nvPr/>
        </p:nvPicPr>
        <p:blipFill>
          <a:blip r:embed="rId3"/>
          <a:stretch>
            <a:fillRect/>
          </a:stretch>
        </p:blipFill>
        <p:spPr>
          <a:xfrm>
            <a:off x="3664744" y="1318472"/>
            <a:ext cx="1996679" cy="1331119"/>
          </a:xfrm>
          <a:prstGeom prst="rect">
            <a:avLst/>
          </a:prstGeom>
          <a:noFill/>
          <a:ln w="9525">
            <a:noFill/>
          </a:ln>
        </p:spPr>
      </p:pic>
      <p:sp>
        <p:nvSpPr>
          <p:cNvPr id="22537" name="矩形 13"/>
          <p:cNvSpPr/>
          <p:nvPr/>
        </p:nvSpPr>
        <p:spPr>
          <a:xfrm>
            <a:off x="3664744" y="2769844"/>
            <a:ext cx="1996679" cy="1291590"/>
          </a:xfrm>
          <a:prstGeom prst="rect">
            <a:avLst/>
          </a:prstGeom>
          <a:noFill/>
          <a:ln w="9525">
            <a:noFill/>
          </a:ln>
        </p:spPr>
        <p:txBody>
          <a:bodyPr anchor="t">
            <a:spAutoFit/>
          </a:bodyPr>
          <a:lstStyle/>
          <a:p>
            <a:pPr lvl="0" defTabSz="684530" eaLnBrk="1" hangingPunct="1">
              <a:lnSpc>
                <a:spcPct val="150000"/>
              </a:lnSpc>
            </a:pPr>
            <a:r>
              <a:rPr lang="en-US" altLang="zh-CN" sz="750" dirty="0">
                <a:solidFill>
                  <a:schemeClr val="bg1"/>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a:t>
            </a:r>
          </a:p>
        </p:txBody>
      </p:sp>
      <p:sp>
        <p:nvSpPr>
          <p:cNvPr id="2"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4</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pic>
        <p:nvPicPr>
          <p:cNvPr id="21505" name="图片 62"/>
          <p:cNvPicPr>
            <a:picLocks noChangeAspect="1"/>
          </p:cNvPicPr>
          <p:nvPr/>
        </p:nvPicPr>
        <p:blipFill>
          <a:blip r:embed="rId2"/>
          <a:stretch>
            <a:fillRect/>
          </a:stretch>
        </p:blipFill>
        <p:spPr>
          <a:xfrm>
            <a:off x="165497" y="1645894"/>
            <a:ext cx="4206478" cy="2805113"/>
          </a:xfrm>
          <a:prstGeom prst="rect">
            <a:avLst/>
          </a:prstGeom>
          <a:noFill/>
          <a:ln w="9525">
            <a:noFill/>
          </a:ln>
        </p:spPr>
      </p:pic>
      <p:sp>
        <p:nvSpPr>
          <p:cNvPr id="21506" name="矩形 13"/>
          <p:cNvSpPr/>
          <p:nvPr/>
        </p:nvSpPr>
        <p:spPr>
          <a:xfrm>
            <a:off x="4745831" y="2485285"/>
            <a:ext cx="4398169" cy="605790"/>
          </a:xfrm>
          <a:prstGeom prst="rect">
            <a:avLst/>
          </a:prstGeom>
          <a:noFill/>
          <a:ln w="9525">
            <a:noFill/>
          </a:ln>
        </p:spPr>
        <p:txBody>
          <a:bodyPr anchor="t">
            <a:spAutoFit/>
          </a:bodyPr>
          <a:lstStyle/>
          <a:p>
            <a:pPr lvl="0" defTabSz="684530" eaLnBrk="1" hangingPunct="1">
              <a:lnSpc>
                <a:spcPct val="150000"/>
              </a:lnSpc>
            </a:pPr>
            <a:r>
              <a:rPr lang="en-US" altLang="zh-CN" sz="750" dirty="0">
                <a:solidFill>
                  <a:srgbClr val="262626"/>
                </a:solidFill>
                <a:latin typeface="Arial" panose="020B0604020202020204" pitchFamily="34" charset="0"/>
                <a:ea typeface="微软雅黑" panose="020B0503020204020204" charset="-122"/>
                <a:sym typeface="Arial" panose="020B0604020202020204" pitchFamily="34" charset="0"/>
              </a:rPr>
              <a:t>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在此输入说明文字</a:t>
            </a:r>
          </a:p>
        </p:txBody>
      </p:sp>
      <p:sp>
        <p:nvSpPr>
          <p:cNvPr id="21507" name="文本框 67"/>
          <p:cNvSpPr txBox="1"/>
          <p:nvPr/>
        </p:nvSpPr>
        <p:spPr>
          <a:xfrm>
            <a:off x="4774883" y="1860604"/>
            <a:ext cx="1706880" cy="320040"/>
          </a:xfrm>
          <a:prstGeom prst="rect">
            <a:avLst/>
          </a:prstGeom>
          <a:noFill/>
          <a:ln w="9525" cap="flat" cmpd="sng">
            <a:solidFill>
              <a:srgbClr val="E40000"/>
            </a:solidFill>
            <a:prstDash val="solid"/>
            <a:miter/>
            <a:headEnd type="none" w="med" len="med"/>
            <a:tailEnd type="none" w="med" len="med"/>
          </a:ln>
        </p:spPr>
        <p:txBody>
          <a:bodyPr wrap="none" anchor="t">
            <a:spAutoFit/>
          </a:bodyPr>
          <a:lstStyle/>
          <a:p>
            <a:pPr lvl="0" algn="l" eaLnBrk="1" hangingPunct="1"/>
            <a:r>
              <a:rPr lang="en-US" altLang="zh-CN" sz="1500" dirty="0">
                <a:solidFill>
                  <a:schemeClr val="tx1">
                    <a:lumMod val="65000"/>
                    <a:lumOff val="35000"/>
                  </a:schemeClr>
                </a:solidFill>
                <a:latin typeface="黑体" panose="02010600030101010101" charset="-122"/>
                <a:ea typeface="黑体" panose="02010600030101010101" charset="-122"/>
              </a:rPr>
              <a:t>单击此处添加标题</a:t>
            </a:r>
          </a:p>
        </p:txBody>
      </p:sp>
      <p:sp>
        <p:nvSpPr>
          <p:cNvPr id="21508" name="Freeform 415"/>
          <p:cNvSpPr/>
          <p:nvPr/>
        </p:nvSpPr>
        <p:spPr>
          <a:xfrm>
            <a:off x="4855131" y="2245969"/>
            <a:ext cx="169069" cy="170260"/>
          </a:xfrm>
          <a:custGeom>
            <a:avLst/>
            <a:gdLst/>
            <a:ahLst/>
            <a:cxnLst>
              <a:cxn ang="0">
                <a:pos x="135255" y="227013"/>
              </a:cxn>
              <a:cxn ang="0">
                <a:pos x="161266" y="145812"/>
              </a:cxn>
              <a:cxn ang="0">
                <a:pos x="135255" y="113507"/>
              </a:cxn>
              <a:cxn ang="0">
                <a:pos x="135255" y="93425"/>
              </a:cxn>
              <a:cxn ang="0">
                <a:pos x="139590" y="88186"/>
              </a:cxn>
              <a:cxn ang="0">
                <a:pos x="145659" y="85566"/>
              </a:cxn>
              <a:cxn ang="0">
                <a:pos x="171670" y="55007"/>
              </a:cxn>
              <a:cxn ang="0">
                <a:pos x="124851" y="55007"/>
              </a:cxn>
              <a:cxn ang="0">
                <a:pos x="116181" y="57626"/>
              </a:cxn>
              <a:cxn ang="0">
                <a:pos x="106643" y="65485"/>
              </a:cxn>
              <a:cxn ang="0">
                <a:pos x="101441" y="77708"/>
              </a:cxn>
              <a:cxn ang="0">
                <a:pos x="98840" y="89059"/>
              </a:cxn>
              <a:cxn ang="0">
                <a:pos x="76298" y="114380"/>
              </a:cxn>
              <a:cxn ang="0">
                <a:pos x="98840" y="144939"/>
              </a:cxn>
              <a:cxn ang="0">
                <a:pos x="22543" y="227013"/>
              </a:cxn>
              <a:cxn ang="0">
                <a:pos x="13872" y="225267"/>
              </a:cxn>
              <a:cxn ang="0">
                <a:pos x="6936" y="220028"/>
              </a:cxn>
              <a:cxn ang="0">
                <a:pos x="867" y="213043"/>
              </a:cxn>
              <a:cxn ang="0">
                <a:pos x="0" y="204312"/>
              </a:cxn>
              <a:cxn ang="0">
                <a:pos x="0" y="17463"/>
              </a:cxn>
              <a:cxn ang="0">
                <a:pos x="3468" y="9604"/>
              </a:cxn>
              <a:cxn ang="0">
                <a:pos x="10404" y="4366"/>
              </a:cxn>
              <a:cxn ang="0">
                <a:pos x="18207" y="873"/>
              </a:cxn>
              <a:cxn ang="0">
                <a:pos x="202883" y="0"/>
              </a:cxn>
              <a:cxn ang="0">
                <a:pos x="211553" y="1746"/>
              </a:cxn>
              <a:cxn ang="0">
                <a:pos x="218489" y="6112"/>
              </a:cxn>
              <a:cxn ang="0">
                <a:pos x="222824" y="13970"/>
              </a:cxn>
              <a:cxn ang="0">
                <a:pos x="225425" y="22701"/>
              </a:cxn>
              <a:cxn ang="0">
                <a:pos x="224558" y="208677"/>
              </a:cxn>
              <a:cxn ang="0">
                <a:pos x="221090" y="217409"/>
              </a:cxn>
              <a:cxn ang="0">
                <a:pos x="215021" y="223520"/>
              </a:cxn>
              <a:cxn ang="0">
                <a:pos x="207218" y="227013"/>
              </a:cxn>
            </a:cxnLst>
            <a:rect l="0" t="0" r="0" b="0"/>
            <a:pathLst>
              <a:path w="260" h="260">
                <a:moveTo>
                  <a:pt x="234" y="260"/>
                </a:moveTo>
                <a:lnTo>
                  <a:pt x="156" y="260"/>
                </a:lnTo>
                <a:lnTo>
                  <a:pt x="156" y="167"/>
                </a:lnTo>
                <a:lnTo>
                  <a:pt x="186" y="167"/>
                </a:lnTo>
                <a:lnTo>
                  <a:pt x="186" y="130"/>
                </a:lnTo>
                <a:lnTo>
                  <a:pt x="156" y="130"/>
                </a:lnTo>
                <a:lnTo>
                  <a:pt x="156" y="109"/>
                </a:lnTo>
                <a:lnTo>
                  <a:pt x="156" y="107"/>
                </a:lnTo>
                <a:lnTo>
                  <a:pt x="157" y="104"/>
                </a:lnTo>
                <a:lnTo>
                  <a:pt x="161" y="101"/>
                </a:lnTo>
                <a:lnTo>
                  <a:pt x="164" y="100"/>
                </a:lnTo>
                <a:lnTo>
                  <a:pt x="168" y="98"/>
                </a:lnTo>
                <a:lnTo>
                  <a:pt x="198" y="98"/>
                </a:lnTo>
                <a:lnTo>
                  <a:pt x="198" y="63"/>
                </a:lnTo>
                <a:lnTo>
                  <a:pt x="149" y="63"/>
                </a:lnTo>
                <a:lnTo>
                  <a:pt x="144" y="63"/>
                </a:lnTo>
                <a:lnTo>
                  <a:pt x="139" y="65"/>
                </a:lnTo>
                <a:lnTo>
                  <a:pt x="134" y="66"/>
                </a:lnTo>
                <a:lnTo>
                  <a:pt x="130" y="68"/>
                </a:lnTo>
                <a:lnTo>
                  <a:pt x="123" y="75"/>
                </a:lnTo>
                <a:lnTo>
                  <a:pt x="120" y="83"/>
                </a:lnTo>
                <a:lnTo>
                  <a:pt x="117" y="89"/>
                </a:lnTo>
                <a:lnTo>
                  <a:pt x="114" y="96"/>
                </a:lnTo>
                <a:lnTo>
                  <a:pt x="114" y="102"/>
                </a:lnTo>
                <a:lnTo>
                  <a:pt x="114" y="131"/>
                </a:lnTo>
                <a:lnTo>
                  <a:pt x="88" y="131"/>
                </a:lnTo>
                <a:lnTo>
                  <a:pt x="88" y="166"/>
                </a:lnTo>
                <a:lnTo>
                  <a:pt x="114" y="166"/>
                </a:lnTo>
                <a:lnTo>
                  <a:pt x="114" y="260"/>
                </a:lnTo>
                <a:lnTo>
                  <a:pt x="26" y="260"/>
                </a:lnTo>
                <a:lnTo>
                  <a:pt x="21" y="260"/>
                </a:lnTo>
                <a:lnTo>
                  <a:pt x="16" y="258"/>
                </a:lnTo>
                <a:lnTo>
                  <a:pt x="12" y="256"/>
                </a:lnTo>
                <a:lnTo>
                  <a:pt x="8" y="252"/>
                </a:lnTo>
                <a:lnTo>
                  <a:pt x="4" y="249"/>
                </a:lnTo>
                <a:lnTo>
                  <a:pt x="1" y="244"/>
                </a:lnTo>
                <a:lnTo>
                  <a:pt x="0" y="239"/>
                </a:lnTo>
                <a:lnTo>
                  <a:pt x="0" y="234"/>
                </a:lnTo>
                <a:lnTo>
                  <a:pt x="0" y="26"/>
                </a:lnTo>
                <a:lnTo>
                  <a:pt x="0" y="20"/>
                </a:lnTo>
                <a:lnTo>
                  <a:pt x="1" y="16"/>
                </a:lnTo>
                <a:lnTo>
                  <a:pt x="4" y="11"/>
                </a:lnTo>
                <a:lnTo>
                  <a:pt x="8" y="7"/>
                </a:lnTo>
                <a:lnTo>
                  <a:pt x="12" y="5"/>
                </a:lnTo>
                <a:lnTo>
                  <a:pt x="16" y="2"/>
                </a:lnTo>
                <a:lnTo>
                  <a:pt x="21" y="1"/>
                </a:lnTo>
                <a:lnTo>
                  <a:pt x="26" y="0"/>
                </a:lnTo>
                <a:lnTo>
                  <a:pt x="234" y="0"/>
                </a:lnTo>
                <a:lnTo>
                  <a:pt x="239" y="1"/>
                </a:lnTo>
                <a:lnTo>
                  <a:pt x="244" y="2"/>
                </a:lnTo>
                <a:lnTo>
                  <a:pt x="248" y="5"/>
                </a:lnTo>
                <a:lnTo>
                  <a:pt x="252" y="7"/>
                </a:lnTo>
                <a:lnTo>
                  <a:pt x="255" y="11"/>
                </a:lnTo>
                <a:lnTo>
                  <a:pt x="257" y="16"/>
                </a:lnTo>
                <a:lnTo>
                  <a:pt x="259" y="20"/>
                </a:lnTo>
                <a:lnTo>
                  <a:pt x="260" y="26"/>
                </a:lnTo>
                <a:lnTo>
                  <a:pt x="260" y="234"/>
                </a:lnTo>
                <a:lnTo>
                  <a:pt x="259" y="239"/>
                </a:lnTo>
                <a:lnTo>
                  <a:pt x="257" y="244"/>
                </a:lnTo>
                <a:lnTo>
                  <a:pt x="255" y="249"/>
                </a:lnTo>
                <a:lnTo>
                  <a:pt x="252" y="252"/>
                </a:lnTo>
                <a:lnTo>
                  <a:pt x="248" y="256"/>
                </a:lnTo>
                <a:lnTo>
                  <a:pt x="244" y="258"/>
                </a:lnTo>
                <a:lnTo>
                  <a:pt x="239" y="260"/>
                </a:lnTo>
                <a:lnTo>
                  <a:pt x="234" y="260"/>
                </a:lnTo>
                <a:close/>
              </a:path>
            </a:pathLst>
          </a:custGeom>
          <a:solidFill>
            <a:srgbClr val="FF0000"/>
          </a:solidFill>
          <a:ln w="9525">
            <a:noFill/>
          </a:ln>
        </p:spPr>
        <p:txBody>
          <a:bodyPr/>
          <a:lstStyle/>
          <a:p>
            <a:endParaRPr lang="zh-CN" altLang="en-US" sz="1350"/>
          </a:p>
        </p:txBody>
      </p:sp>
      <p:sp>
        <p:nvSpPr>
          <p:cNvPr id="21509" name="Freeform 416"/>
          <p:cNvSpPr>
            <a:spLocks noEditPoints="1"/>
          </p:cNvSpPr>
          <p:nvPr/>
        </p:nvSpPr>
        <p:spPr>
          <a:xfrm>
            <a:off x="5170646" y="2245969"/>
            <a:ext cx="169069" cy="170260"/>
          </a:xfrm>
          <a:custGeom>
            <a:avLst/>
            <a:gdLst/>
            <a:ahLst/>
            <a:cxnLst>
              <a:cxn ang="0">
                <a:pos x="18207" y="227013"/>
              </a:cxn>
              <a:cxn ang="0">
                <a:pos x="6936" y="220028"/>
              </a:cxn>
              <a:cxn ang="0">
                <a:pos x="0" y="208677"/>
              </a:cxn>
              <a:cxn ang="0">
                <a:pos x="0" y="18336"/>
              </a:cxn>
              <a:cxn ang="0">
                <a:pos x="6936" y="6985"/>
              </a:cxn>
              <a:cxn ang="0">
                <a:pos x="18207" y="0"/>
              </a:cxn>
              <a:cxn ang="0">
                <a:pos x="208085" y="0"/>
              </a:cxn>
              <a:cxn ang="0">
                <a:pos x="219356" y="6985"/>
              </a:cxn>
              <a:cxn ang="0">
                <a:pos x="224558" y="18336"/>
              </a:cxn>
              <a:cxn ang="0">
                <a:pos x="224558" y="208677"/>
              </a:cxn>
              <a:cxn ang="0">
                <a:pos x="219356" y="220028"/>
              </a:cxn>
              <a:cxn ang="0">
                <a:pos x="208085" y="227013"/>
              </a:cxn>
              <a:cxn ang="0">
                <a:pos x="195079" y="45403"/>
              </a:cxn>
              <a:cxn ang="0">
                <a:pos x="172537" y="55007"/>
              </a:cxn>
              <a:cxn ang="0">
                <a:pos x="161266" y="45403"/>
              </a:cxn>
              <a:cxn ang="0">
                <a:pos x="146526" y="43656"/>
              </a:cxn>
              <a:cxn ang="0">
                <a:pos x="130920" y="48022"/>
              </a:cxn>
              <a:cxn ang="0">
                <a:pos x="118782" y="59373"/>
              </a:cxn>
              <a:cxn ang="0">
                <a:pos x="114447" y="77708"/>
              </a:cxn>
              <a:cxn ang="0">
                <a:pos x="99707" y="82947"/>
              </a:cxn>
              <a:cxn ang="0">
                <a:pos x="62425" y="67231"/>
              </a:cxn>
              <a:cxn ang="0">
                <a:pos x="44218" y="49768"/>
              </a:cxn>
              <a:cxn ang="0">
                <a:pos x="39883" y="64611"/>
              </a:cxn>
              <a:cxn ang="0">
                <a:pos x="46819" y="87313"/>
              </a:cxn>
              <a:cxn ang="0">
                <a:pos x="50287" y="95171"/>
              </a:cxn>
              <a:cxn ang="0">
                <a:pos x="39883" y="96917"/>
              </a:cxn>
              <a:cxn ang="0">
                <a:pos x="44218" y="110014"/>
              </a:cxn>
              <a:cxn ang="0">
                <a:pos x="65893" y="124857"/>
              </a:cxn>
              <a:cxn ang="0">
                <a:pos x="56356" y="127477"/>
              </a:cxn>
              <a:cxn ang="0">
                <a:pos x="52888" y="132715"/>
              </a:cxn>
              <a:cxn ang="0">
                <a:pos x="65893" y="144066"/>
              </a:cxn>
              <a:cxn ang="0">
                <a:pos x="73697" y="157163"/>
              </a:cxn>
              <a:cxn ang="0">
                <a:pos x="48553" y="163275"/>
              </a:cxn>
              <a:cxn ang="0">
                <a:pos x="39016" y="169387"/>
              </a:cxn>
              <a:cxn ang="0">
                <a:pos x="66760" y="178118"/>
              </a:cxn>
              <a:cxn ang="0">
                <a:pos x="104042" y="178118"/>
              </a:cxn>
              <a:cxn ang="0">
                <a:pos x="141324" y="163275"/>
              </a:cxn>
              <a:cxn ang="0">
                <a:pos x="165601" y="138827"/>
              </a:cxn>
              <a:cxn ang="0">
                <a:pos x="176005" y="116999"/>
              </a:cxn>
              <a:cxn ang="0">
                <a:pos x="182074" y="89932"/>
              </a:cxn>
              <a:cxn ang="0">
                <a:pos x="187276" y="75089"/>
              </a:cxn>
              <a:cxn ang="0">
                <a:pos x="190744" y="61119"/>
              </a:cxn>
              <a:cxn ang="0">
                <a:pos x="188143" y="58500"/>
              </a:cxn>
              <a:cxn ang="0">
                <a:pos x="195079" y="45403"/>
              </a:cxn>
            </a:cxnLst>
            <a:rect l="0" t="0" r="0" b="0"/>
            <a:pathLst>
              <a:path w="260" h="260">
                <a:moveTo>
                  <a:pt x="234" y="260"/>
                </a:moveTo>
                <a:lnTo>
                  <a:pt x="26" y="260"/>
                </a:lnTo>
                <a:lnTo>
                  <a:pt x="21" y="260"/>
                </a:lnTo>
                <a:lnTo>
                  <a:pt x="16" y="258"/>
                </a:lnTo>
                <a:lnTo>
                  <a:pt x="12" y="256"/>
                </a:lnTo>
                <a:lnTo>
                  <a:pt x="8" y="252"/>
                </a:lnTo>
                <a:lnTo>
                  <a:pt x="4" y="249"/>
                </a:lnTo>
                <a:lnTo>
                  <a:pt x="2" y="245"/>
                </a:lnTo>
                <a:lnTo>
                  <a:pt x="0" y="239"/>
                </a:lnTo>
                <a:lnTo>
                  <a:pt x="0" y="234"/>
                </a:lnTo>
                <a:lnTo>
                  <a:pt x="0" y="26"/>
                </a:lnTo>
                <a:lnTo>
                  <a:pt x="0" y="21"/>
                </a:lnTo>
                <a:lnTo>
                  <a:pt x="2" y="16"/>
                </a:lnTo>
                <a:lnTo>
                  <a:pt x="4" y="12"/>
                </a:lnTo>
                <a:lnTo>
                  <a:pt x="8" y="8"/>
                </a:lnTo>
                <a:lnTo>
                  <a:pt x="12" y="4"/>
                </a:lnTo>
                <a:lnTo>
                  <a:pt x="16" y="3"/>
                </a:lnTo>
                <a:lnTo>
                  <a:pt x="21" y="0"/>
                </a:lnTo>
                <a:lnTo>
                  <a:pt x="26" y="0"/>
                </a:lnTo>
                <a:lnTo>
                  <a:pt x="234" y="0"/>
                </a:lnTo>
                <a:lnTo>
                  <a:pt x="240" y="0"/>
                </a:lnTo>
                <a:lnTo>
                  <a:pt x="245" y="3"/>
                </a:lnTo>
                <a:lnTo>
                  <a:pt x="249" y="4"/>
                </a:lnTo>
                <a:lnTo>
                  <a:pt x="253" y="8"/>
                </a:lnTo>
                <a:lnTo>
                  <a:pt x="255" y="12"/>
                </a:lnTo>
                <a:lnTo>
                  <a:pt x="258" y="16"/>
                </a:lnTo>
                <a:lnTo>
                  <a:pt x="259" y="21"/>
                </a:lnTo>
                <a:lnTo>
                  <a:pt x="260" y="26"/>
                </a:lnTo>
                <a:lnTo>
                  <a:pt x="260" y="234"/>
                </a:lnTo>
                <a:lnTo>
                  <a:pt x="259" y="239"/>
                </a:lnTo>
                <a:lnTo>
                  <a:pt x="258" y="245"/>
                </a:lnTo>
                <a:lnTo>
                  <a:pt x="255" y="249"/>
                </a:lnTo>
                <a:lnTo>
                  <a:pt x="253" y="252"/>
                </a:lnTo>
                <a:lnTo>
                  <a:pt x="249" y="256"/>
                </a:lnTo>
                <a:lnTo>
                  <a:pt x="245" y="258"/>
                </a:lnTo>
                <a:lnTo>
                  <a:pt x="240" y="260"/>
                </a:lnTo>
                <a:lnTo>
                  <a:pt x="234" y="260"/>
                </a:lnTo>
                <a:close/>
                <a:moveTo>
                  <a:pt x="225" y="52"/>
                </a:moveTo>
                <a:lnTo>
                  <a:pt x="225" y="52"/>
                </a:lnTo>
                <a:lnTo>
                  <a:pt x="215" y="57"/>
                </a:lnTo>
                <a:lnTo>
                  <a:pt x="207" y="61"/>
                </a:lnTo>
                <a:lnTo>
                  <a:pt x="199" y="63"/>
                </a:lnTo>
                <a:lnTo>
                  <a:pt x="197" y="59"/>
                </a:lnTo>
                <a:lnTo>
                  <a:pt x="191" y="55"/>
                </a:lnTo>
                <a:lnTo>
                  <a:pt x="186" y="52"/>
                </a:lnTo>
                <a:lnTo>
                  <a:pt x="181" y="51"/>
                </a:lnTo>
                <a:lnTo>
                  <a:pt x="175" y="50"/>
                </a:lnTo>
                <a:lnTo>
                  <a:pt x="169" y="50"/>
                </a:lnTo>
                <a:lnTo>
                  <a:pt x="163" y="51"/>
                </a:lnTo>
                <a:lnTo>
                  <a:pt x="156" y="52"/>
                </a:lnTo>
                <a:lnTo>
                  <a:pt x="151" y="55"/>
                </a:lnTo>
                <a:lnTo>
                  <a:pt x="145" y="59"/>
                </a:lnTo>
                <a:lnTo>
                  <a:pt x="141" y="63"/>
                </a:lnTo>
                <a:lnTo>
                  <a:pt x="137" y="68"/>
                </a:lnTo>
                <a:lnTo>
                  <a:pt x="134" y="73"/>
                </a:lnTo>
                <a:lnTo>
                  <a:pt x="132" y="81"/>
                </a:lnTo>
                <a:lnTo>
                  <a:pt x="132" y="89"/>
                </a:lnTo>
                <a:lnTo>
                  <a:pt x="133" y="96"/>
                </a:lnTo>
                <a:lnTo>
                  <a:pt x="124" y="96"/>
                </a:lnTo>
                <a:lnTo>
                  <a:pt x="115" y="95"/>
                </a:lnTo>
                <a:lnTo>
                  <a:pt x="98" y="91"/>
                </a:lnTo>
                <a:lnTo>
                  <a:pt x="84" y="85"/>
                </a:lnTo>
                <a:lnTo>
                  <a:pt x="72" y="77"/>
                </a:lnTo>
                <a:lnTo>
                  <a:pt x="63" y="70"/>
                </a:lnTo>
                <a:lnTo>
                  <a:pt x="56" y="64"/>
                </a:lnTo>
                <a:lnTo>
                  <a:pt x="51" y="57"/>
                </a:lnTo>
                <a:lnTo>
                  <a:pt x="48" y="61"/>
                </a:lnTo>
                <a:lnTo>
                  <a:pt x="47" y="68"/>
                </a:lnTo>
                <a:lnTo>
                  <a:pt x="46" y="74"/>
                </a:lnTo>
                <a:lnTo>
                  <a:pt x="46" y="82"/>
                </a:lnTo>
                <a:lnTo>
                  <a:pt x="48" y="91"/>
                </a:lnTo>
                <a:lnTo>
                  <a:pt x="54" y="100"/>
                </a:lnTo>
                <a:lnTo>
                  <a:pt x="58" y="106"/>
                </a:lnTo>
                <a:lnTo>
                  <a:pt x="63" y="109"/>
                </a:lnTo>
                <a:lnTo>
                  <a:pt x="58" y="109"/>
                </a:lnTo>
                <a:lnTo>
                  <a:pt x="52" y="108"/>
                </a:lnTo>
                <a:lnTo>
                  <a:pt x="46" y="106"/>
                </a:lnTo>
                <a:lnTo>
                  <a:pt x="46" y="111"/>
                </a:lnTo>
                <a:lnTo>
                  <a:pt x="46" y="115"/>
                </a:lnTo>
                <a:lnTo>
                  <a:pt x="48" y="120"/>
                </a:lnTo>
                <a:lnTo>
                  <a:pt x="51" y="126"/>
                </a:lnTo>
                <a:lnTo>
                  <a:pt x="56" y="133"/>
                </a:lnTo>
                <a:lnTo>
                  <a:pt x="64" y="138"/>
                </a:lnTo>
                <a:lnTo>
                  <a:pt x="76" y="143"/>
                </a:lnTo>
                <a:lnTo>
                  <a:pt x="74" y="145"/>
                </a:lnTo>
                <a:lnTo>
                  <a:pt x="72" y="146"/>
                </a:lnTo>
                <a:lnTo>
                  <a:pt x="65" y="146"/>
                </a:lnTo>
                <a:lnTo>
                  <a:pt x="59" y="145"/>
                </a:lnTo>
                <a:lnTo>
                  <a:pt x="60" y="148"/>
                </a:lnTo>
                <a:lnTo>
                  <a:pt x="61" y="152"/>
                </a:lnTo>
                <a:lnTo>
                  <a:pt x="64" y="156"/>
                </a:lnTo>
                <a:lnTo>
                  <a:pt x="69" y="161"/>
                </a:lnTo>
                <a:lnTo>
                  <a:pt x="76" y="165"/>
                </a:lnTo>
                <a:lnTo>
                  <a:pt x="84" y="169"/>
                </a:lnTo>
                <a:lnTo>
                  <a:pt x="94" y="173"/>
                </a:lnTo>
                <a:lnTo>
                  <a:pt x="85" y="180"/>
                </a:lnTo>
                <a:lnTo>
                  <a:pt x="76" y="184"/>
                </a:lnTo>
                <a:lnTo>
                  <a:pt x="67" y="186"/>
                </a:lnTo>
                <a:lnTo>
                  <a:pt x="56" y="187"/>
                </a:lnTo>
                <a:lnTo>
                  <a:pt x="42" y="189"/>
                </a:lnTo>
                <a:lnTo>
                  <a:pt x="38" y="189"/>
                </a:lnTo>
                <a:lnTo>
                  <a:pt x="45" y="194"/>
                </a:lnTo>
                <a:lnTo>
                  <a:pt x="54" y="198"/>
                </a:lnTo>
                <a:lnTo>
                  <a:pt x="65" y="202"/>
                </a:lnTo>
                <a:lnTo>
                  <a:pt x="77" y="204"/>
                </a:lnTo>
                <a:lnTo>
                  <a:pt x="91" y="206"/>
                </a:lnTo>
                <a:lnTo>
                  <a:pt x="106" y="206"/>
                </a:lnTo>
                <a:lnTo>
                  <a:pt x="120" y="204"/>
                </a:lnTo>
                <a:lnTo>
                  <a:pt x="134" y="200"/>
                </a:lnTo>
                <a:lnTo>
                  <a:pt x="150" y="195"/>
                </a:lnTo>
                <a:lnTo>
                  <a:pt x="163" y="187"/>
                </a:lnTo>
                <a:lnTo>
                  <a:pt x="176" y="178"/>
                </a:lnTo>
                <a:lnTo>
                  <a:pt x="186" y="165"/>
                </a:lnTo>
                <a:lnTo>
                  <a:pt x="191" y="159"/>
                </a:lnTo>
                <a:lnTo>
                  <a:pt x="197" y="151"/>
                </a:lnTo>
                <a:lnTo>
                  <a:pt x="201" y="143"/>
                </a:lnTo>
                <a:lnTo>
                  <a:pt x="203" y="134"/>
                </a:lnTo>
                <a:lnTo>
                  <a:pt x="206" y="124"/>
                </a:lnTo>
                <a:lnTo>
                  <a:pt x="208" y="113"/>
                </a:lnTo>
                <a:lnTo>
                  <a:pt x="210" y="103"/>
                </a:lnTo>
                <a:lnTo>
                  <a:pt x="210" y="90"/>
                </a:lnTo>
                <a:lnTo>
                  <a:pt x="212" y="89"/>
                </a:lnTo>
                <a:lnTo>
                  <a:pt x="216" y="86"/>
                </a:lnTo>
                <a:lnTo>
                  <a:pt x="223" y="78"/>
                </a:lnTo>
                <a:lnTo>
                  <a:pt x="230" y="68"/>
                </a:lnTo>
                <a:lnTo>
                  <a:pt x="220" y="70"/>
                </a:lnTo>
                <a:lnTo>
                  <a:pt x="208" y="73"/>
                </a:lnTo>
                <a:lnTo>
                  <a:pt x="214" y="70"/>
                </a:lnTo>
                <a:lnTo>
                  <a:pt x="217" y="67"/>
                </a:lnTo>
                <a:lnTo>
                  <a:pt x="223" y="60"/>
                </a:lnTo>
                <a:lnTo>
                  <a:pt x="224" y="55"/>
                </a:lnTo>
                <a:lnTo>
                  <a:pt x="225" y="52"/>
                </a:lnTo>
                <a:close/>
              </a:path>
            </a:pathLst>
          </a:custGeom>
          <a:solidFill>
            <a:srgbClr val="FF0000"/>
          </a:solidFill>
          <a:ln w="9525">
            <a:noFill/>
          </a:ln>
        </p:spPr>
        <p:txBody>
          <a:bodyPr/>
          <a:lstStyle/>
          <a:p>
            <a:endParaRPr lang="zh-CN" altLang="en-US" sz="1350"/>
          </a:p>
        </p:txBody>
      </p:sp>
      <p:sp>
        <p:nvSpPr>
          <p:cNvPr id="21510" name="Freeform 417"/>
          <p:cNvSpPr>
            <a:spLocks noEditPoints="1"/>
          </p:cNvSpPr>
          <p:nvPr/>
        </p:nvSpPr>
        <p:spPr>
          <a:xfrm>
            <a:off x="5486162" y="2245969"/>
            <a:ext cx="169069" cy="170260"/>
          </a:xfrm>
          <a:custGeom>
            <a:avLst/>
            <a:gdLst/>
            <a:ahLst/>
            <a:cxnLst>
              <a:cxn ang="0">
                <a:pos x="18207" y="227013"/>
              </a:cxn>
              <a:cxn ang="0">
                <a:pos x="6936" y="220028"/>
              </a:cxn>
              <a:cxn ang="0">
                <a:pos x="0" y="208677"/>
              </a:cxn>
              <a:cxn ang="0">
                <a:pos x="0" y="18336"/>
              </a:cxn>
              <a:cxn ang="0">
                <a:pos x="6936" y="6985"/>
              </a:cxn>
              <a:cxn ang="0">
                <a:pos x="18207" y="0"/>
              </a:cxn>
              <a:cxn ang="0">
                <a:pos x="207218" y="0"/>
              </a:cxn>
              <a:cxn ang="0">
                <a:pos x="218489" y="6985"/>
              </a:cxn>
              <a:cxn ang="0">
                <a:pos x="224558" y="18336"/>
              </a:cxn>
              <a:cxn ang="0">
                <a:pos x="224558" y="208677"/>
              </a:cxn>
              <a:cxn ang="0">
                <a:pos x="218489" y="220028"/>
              </a:cxn>
              <a:cxn ang="0">
                <a:pos x="207218" y="227013"/>
              </a:cxn>
              <a:cxn ang="0">
                <a:pos x="140457" y="32306"/>
              </a:cxn>
              <a:cxn ang="0">
                <a:pos x="120516" y="28813"/>
              </a:cxn>
              <a:cxn ang="0">
                <a:pos x="95372" y="32306"/>
              </a:cxn>
              <a:cxn ang="0">
                <a:pos x="68495" y="48022"/>
              </a:cxn>
              <a:cxn ang="0">
                <a:pos x="52021" y="71596"/>
              </a:cxn>
              <a:cxn ang="0">
                <a:pos x="48553" y="93425"/>
              </a:cxn>
              <a:cxn ang="0">
                <a:pos x="53755" y="111760"/>
              </a:cxn>
              <a:cxn ang="0">
                <a:pos x="67628" y="127477"/>
              </a:cxn>
              <a:cxn ang="0">
                <a:pos x="75431" y="123984"/>
              </a:cxn>
              <a:cxn ang="0">
                <a:pos x="76298" y="112633"/>
              </a:cxn>
              <a:cxn ang="0">
                <a:pos x="70229" y="95171"/>
              </a:cxn>
              <a:cxn ang="0">
                <a:pos x="72830" y="72470"/>
              </a:cxn>
              <a:cxn ang="0">
                <a:pos x="84101" y="55880"/>
              </a:cxn>
              <a:cxn ang="0">
                <a:pos x="111845" y="45403"/>
              </a:cxn>
              <a:cxn ang="0">
                <a:pos x="132654" y="47149"/>
              </a:cxn>
              <a:cxn ang="0">
                <a:pos x="146526" y="56753"/>
              </a:cxn>
              <a:cxn ang="0">
                <a:pos x="154329" y="72470"/>
              </a:cxn>
              <a:cxn ang="0">
                <a:pos x="155196" y="90805"/>
              </a:cxn>
              <a:cxn ang="0">
                <a:pos x="149127" y="115253"/>
              </a:cxn>
              <a:cxn ang="0">
                <a:pos x="137856" y="129223"/>
              </a:cxn>
              <a:cxn ang="0">
                <a:pos x="126585" y="134462"/>
              </a:cxn>
              <a:cxn ang="0">
                <a:pos x="113580" y="129223"/>
              </a:cxn>
              <a:cxn ang="0">
                <a:pos x="109244" y="123111"/>
              </a:cxn>
              <a:cxn ang="0">
                <a:pos x="117915" y="79455"/>
              </a:cxn>
              <a:cxn ang="0">
                <a:pos x="115314" y="70723"/>
              </a:cxn>
              <a:cxn ang="0">
                <a:pos x="106643" y="66358"/>
              </a:cxn>
              <a:cxn ang="0">
                <a:pos x="97106" y="68104"/>
              </a:cxn>
              <a:cxn ang="0">
                <a:pos x="89303" y="78581"/>
              </a:cxn>
              <a:cxn ang="0">
                <a:pos x="89303" y="96917"/>
              </a:cxn>
              <a:cxn ang="0">
                <a:pos x="75431" y="173752"/>
              </a:cxn>
              <a:cxn ang="0">
                <a:pos x="76298" y="195580"/>
              </a:cxn>
              <a:cxn ang="0">
                <a:pos x="79766" y="196454"/>
              </a:cxn>
              <a:cxn ang="0">
                <a:pos x="92771" y="177245"/>
              </a:cxn>
              <a:cxn ang="0">
                <a:pos x="104042" y="139700"/>
              </a:cxn>
              <a:cxn ang="0">
                <a:pos x="113580" y="147558"/>
              </a:cxn>
              <a:cxn ang="0">
                <a:pos x="129186" y="150178"/>
              </a:cxn>
              <a:cxn ang="0">
                <a:pos x="147393" y="145812"/>
              </a:cxn>
              <a:cxn ang="0">
                <a:pos x="165601" y="129223"/>
              </a:cxn>
              <a:cxn ang="0">
                <a:pos x="177739" y="98663"/>
              </a:cxn>
              <a:cxn ang="0">
                <a:pos x="176005" y="67231"/>
              </a:cxn>
              <a:cxn ang="0">
                <a:pos x="160399" y="41910"/>
              </a:cxn>
            </a:cxnLst>
            <a:rect l="0" t="0" r="0" b="0"/>
            <a:pathLst>
              <a:path w="260" h="260">
                <a:moveTo>
                  <a:pt x="234" y="260"/>
                </a:moveTo>
                <a:lnTo>
                  <a:pt x="26" y="260"/>
                </a:lnTo>
                <a:lnTo>
                  <a:pt x="21" y="260"/>
                </a:lnTo>
                <a:lnTo>
                  <a:pt x="16" y="258"/>
                </a:lnTo>
                <a:lnTo>
                  <a:pt x="12" y="256"/>
                </a:lnTo>
                <a:lnTo>
                  <a:pt x="8" y="252"/>
                </a:lnTo>
                <a:lnTo>
                  <a:pt x="4" y="249"/>
                </a:lnTo>
                <a:lnTo>
                  <a:pt x="1" y="245"/>
                </a:lnTo>
                <a:lnTo>
                  <a:pt x="0" y="239"/>
                </a:lnTo>
                <a:lnTo>
                  <a:pt x="0" y="234"/>
                </a:lnTo>
                <a:lnTo>
                  <a:pt x="0" y="26"/>
                </a:lnTo>
                <a:lnTo>
                  <a:pt x="0" y="21"/>
                </a:lnTo>
                <a:lnTo>
                  <a:pt x="1" y="16"/>
                </a:lnTo>
                <a:lnTo>
                  <a:pt x="4" y="12"/>
                </a:lnTo>
                <a:lnTo>
                  <a:pt x="8" y="8"/>
                </a:lnTo>
                <a:lnTo>
                  <a:pt x="12" y="4"/>
                </a:lnTo>
                <a:lnTo>
                  <a:pt x="16" y="3"/>
                </a:lnTo>
                <a:lnTo>
                  <a:pt x="21" y="0"/>
                </a:lnTo>
                <a:lnTo>
                  <a:pt x="26" y="0"/>
                </a:lnTo>
                <a:lnTo>
                  <a:pt x="234" y="0"/>
                </a:lnTo>
                <a:lnTo>
                  <a:pt x="239" y="0"/>
                </a:lnTo>
                <a:lnTo>
                  <a:pt x="244" y="3"/>
                </a:lnTo>
                <a:lnTo>
                  <a:pt x="248" y="4"/>
                </a:lnTo>
                <a:lnTo>
                  <a:pt x="252" y="8"/>
                </a:lnTo>
                <a:lnTo>
                  <a:pt x="255" y="12"/>
                </a:lnTo>
                <a:lnTo>
                  <a:pt x="257" y="16"/>
                </a:lnTo>
                <a:lnTo>
                  <a:pt x="259" y="21"/>
                </a:lnTo>
                <a:lnTo>
                  <a:pt x="260" y="26"/>
                </a:lnTo>
                <a:lnTo>
                  <a:pt x="260" y="234"/>
                </a:lnTo>
                <a:lnTo>
                  <a:pt x="259" y="239"/>
                </a:lnTo>
                <a:lnTo>
                  <a:pt x="257" y="245"/>
                </a:lnTo>
                <a:lnTo>
                  <a:pt x="255" y="249"/>
                </a:lnTo>
                <a:lnTo>
                  <a:pt x="252" y="252"/>
                </a:lnTo>
                <a:lnTo>
                  <a:pt x="248" y="256"/>
                </a:lnTo>
                <a:lnTo>
                  <a:pt x="244" y="258"/>
                </a:lnTo>
                <a:lnTo>
                  <a:pt x="239" y="260"/>
                </a:lnTo>
                <a:lnTo>
                  <a:pt x="234" y="260"/>
                </a:lnTo>
                <a:close/>
                <a:moveTo>
                  <a:pt x="162" y="37"/>
                </a:moveTo>
                <a:lnTo>
                  <a:pt x="162" y="37"/>
                </a:lnTo>
                <a:lnTo>
                  <a:pt x="155" y="34"/>
                </a:lnTo>
                <a:lnTo>
                  <a:pt x="147" y="33"/>
                </a:lnTo>
                <a:lnTo>
                  <a:pt x="139" y="33"/>
                </a:lnTo>
                <a:lnTo>
                  <a:pt x="130" y="33"/>
                </a:lnTo>
                <a:lnTo>
                  <a:pt x="121" y="34"/>
                </a:lnTo>
                <a:lnTo>
                  <a:pt x="110" y="37"/>
                </a:lnTo>
                <a:lnTo>
                  <a:pt x="101" y="39"/>
                </a:lnTo>
                <a:lnTo>
                  <a:pt x="91" y="44"/>
                </a:lnTo>
                <a:lnTo>
                  <a:pt x="79" y="55"/>
                </a:lnTo>
                <a:lnTo>
                  <a:pt x="72" y="64"/>
                </a:lnTo>
                <a:lnTo>
                  <a:pt x="64" y="73"/>
                </a:lnTo>
                <a:lnTo>
                  <a:pt x="60" y="82"/>
                </a:lnTo>
                <a:lnTo>
                  <a:pt x="57" y="91"/>
                </a:lnTo>
                <a:lnTo>
                  <a:pt x="56" y="99"/>
                </a:lnTo>
                <a:lnTo>
                  <a:pt x="56" y="107"/>
                </a:lnTo>
                <a:lnTo>
                  <a:pt x="57" y="115"/>
                </a:lnTo>
                <a:lnTo>
                  <a:pt x="60" y="121"/>
                </a:lnTo>
                <a:lnTo>
                  <a:pt x="62" y="128"/>
                </a:lnTo>
                <a:lnTo>
                  <a:pt x="69" y="137"/>
                </a:lnTo>
                <a:lnTo>
                  <a:pt x="74" y="143"/>
                </a:lnTo>
                <a:lnTo>
                  <a:pt x="78" y="146"/>
                </a:lnTo>
                <a:lnTo>
                  <a:pt x="82" y="146"/>
                </a:lnTo>
                <a:lnTo>
                  <a:pt x="84" y="145"/>
                </a:lnTo>
                <a:lnTo>
                  <a:pt x="87" y="142"/>
                </a:lnTo>
                <a:lnTo>
                  <a:pt x="88" y="138"/>
                </a:lnTo>
                <a:lnTo>
                  <a:pt x="88" y="133"/>
                </a:lnTo>
                <a:lnTo>
                  <a:pt x="88" y="129"/>
                </a:lnTo>
                <a:lnTo>
                  <a:pt x="86" y="124"/>
                </a:lnTo>
                <a:lnTo>
                  <a:pt x="83" y="119"/>
                </a:lnTo>
                <a:lnTo>
                  <a:pt x="81" y="109"/>
                </a:lnTo>
                <a:lnTo>
                  <a:pt x="81" y="100"/>
                </a:lnTo>
                <a:lnTo>
                  <a:pt x="82" y="89"/>
                </a:lnTo>
                <a:lnTo>
                  <a:pt x="84" y="83"/>
                </a:lnTo>
                <a:lnTo>
                  <a:pt x="87" y="77"/>
                </a:lnTo>
                <a:lnTo>
                  <a:pt x="91" y="70"/>
                </a:lnTo>
                <a:lnTo>
                  <a:pt x="97" y="64"/>
                </a:lnTo>
                <a:lnTo>
                  <a:pt x="109" y="59"/>
                </a:lnTo>
                <a:lnTo>
                  <a:pt x="120" y="55"/>
                </a:lnTo>
                <a:lnTo>
                  <a:pt x="129" y="52"/>
                </a:lnTo>
                <a:lnTo>
                  <a:pt x="138" y="51"/>
                </a:lnTo>
                <a:lnTo>
                  <a:pt x="146" y="52"/>
                </a:lnTo>
                <a:lnTo>
                  <a:pt x="153" y="54"/>
                </a:lnTo>
                <a:lnTo>
                  <a:pt x="159" y="57"/>
                </a:lnTo>
                <a:lnTo>
                  <a:pt x="165" y="61"/>
                </a:lnTo>
                <a:lnTo>
                  <a:pt x="169" y="65"/>
                </a:lnTo>
                <a:lnTo>
                  <a:pt x="173" y="70"/>
                </a:lnTo>
                <a:lnTo>
                  <a:pt x="175" y="77"/>
                </a:lnTo>
                <a:lnTo>
                  <a:pt x="178" y="83"/>
                </a:lnTo>
                <a:lnTo>
                  <a:pt x="179" y="90"/>
                </a:lnTo>
                <a:lnTo>
                  <a:pt x="179" y="98"/>
                </a:lnTo>
                <a:lnTo>
                  <a:pt x="179" y="104"/>
                </a:lnTo>
                <a:lnTo>
                  <a:pt x="178" y="111"/>
                </a:lnTo>
                <a:lnTo>
                  <a:pt x="174" y="122"/>
                </a:lnTo>
                <a:lnTo>
                  <a:pt x="172" y="132"/>
                </a:lnTo>
                <a:lnTo>
                  <a:pt x="168" y="138"/>
                </a:lnTo>
                <a:lnTo>
                  <a:pt x="164" y="145"/>
                </a:lnTo>
                <a:lnTo>
                  <a:pt x="159" y="148"/>
                </a:lnTo>
                <a:lnTo>
                  <a:pt x="155" y="151"/>
                </a:lnTo>
                <a:lnTo>
                  <a:pt x="149" y="152"/>
                </a:lnTo>
                <a:lnTo>
                  <a:pt x="146" y="154"/>
                </a:lnTo>
                <a:lnTo>
                  <a:pt x="142" y="154"/>
                </a:lnTo>
                <a:lnTo>
                  <a:pt x="138" y="152"/>
                </a:lnTo>
                <a:lnTo>
                  <a:pt x="131" y="148"/>
                </a:lnTo>
                <a:lnTo>
                  <a:pt x="127" y="145"/>
                </a:lnTo>
                <a:lnTo>
                  <a:pt x="126" y="142"/>
                </a:lnTo>
                <a:lnTo>
                  <a:pt x="126" y="141"/>
                </a:lnTo>
                <a:lnTo>
                  <a:pt x="131" y="119"/>
                </a:lnTo>
                <a:lnTo>
                  <a:pt x="135" y="102"/>
                </a:lnTo>
                <a:lnTo>
                  <a:pt x="136" y="91"/>
                </a:lnTo>
                <a:lnTo>
                  <a:pt x="136" y="87"/>
                </a:lnTo>
                <a:lnTo>
                  <a:pt x="135" y="83"/>
                </a:lnTo>
                <a:lnTo>
                  <a:pt x="133" y="81"/>
                </a:lnTo>
                <a:lnTo>
                  <a:pt x="130" y="78"/>
                </a:lnTo>
                <a:lnTo>
                  <a:pt x="126" y="76"/>
                </a:lnTo>
                <a:lnTo>
                  <a:pt x="123" y="76"/>
                </a:lnTo>
                <a:lnTo>
                  <a:pt x="120" y="76"/>
                </a:lnTo>
                <a:lnTo>
                  <a:pt x="116" y="76"/>
                </a:lnTo>
                <a:lnTo>
                  <a:pt x="112" y="78"/>
                </a:lnTo>
                <a:lnTo>
                  <a:pt x="108" y="81"/>
                </a:lnTo>
                <a:lnTo>
                  <a:pt x="105" y="85"/>
                </a:lnTo>
                <a:lnTo>
                  <a:pt x="103" y="90"/>
                </a:lnTo>
                <a:lnTo>
                  <a:pt x="101" y="95"/>
                </a:lnTo>
                <a:lnTo>
                  <a:pt x="101" y="103"/>
                </a:lnTo>
                <a:lnTo>
                  <a:pt x="103" y="111"/>
                </a:lnTo>
                <a:lnTo>
                  <a:pt x="104" y="121"/>
                </a:lnTo>
                <a:lnTo>
                  <a:pt x="90" y="186"/>
                </a:lnTo>
                <a:lnTo>
                  <a:pt x="87" y="199"/>
                </a:lnTo>
                <a:lnTo>
                  <a:pt x="87" y="211"/>
                </a:lnTo>
                <a:lnTo>
                  <a:pt x="87" y="217"/>
                </a:lnTo>
                <a:lnTo>
                  <a:pt x="88" y="224"/>
                </a:lnTo>
                <a:lnTo>
                  <a:pt x="90" y="225"/>
                </a:lnTo>
                <a:lnTo>
                  <a:pt x="91" y="225"/>
                </a:lnTo>
                <a:lnTo>
                  <a:pt x="92" y="225"/>
                </a:lnTo>
                <a:lnTo>
                  <a:pt x="95" y="221"/>
                </a:lnTo>
                <a:lnTo>
                  <a:pt x="103" y="212"/>
                </a:lnTo>
                <a:lnTo>
                  <a:pt x="107" y="203"/>
                </a:lnTo>
                <a:lnTo>
                  <a:pt x="112" y="191"/>
                </a:lnTo>
                <a:lnTo>
                  <a:pt x="116" y="177"/>
                </a:lnTo>
                <a:lnTo>
                  <a:pt x="120" y="160"/>
                </a:lnTo>
                <a:lnTo>
                  <a:pt x="121" y="163"/>
                </a:lnTo>
                <a:lnTo>
                  <a:pt x="122" y="164"/>
                </a:lnTo>
                <a:lnTo>
                  <a:pt x="131" y="169"/>
                </a:lnTo>
                <a:lnTo>
                  <a:pt x="136" y="171"/>
                </a:lnTo>
                <a:lnTo>
                  <a:pt x="143" y="172"/>
                </a:lnTo>
                <a:lnTo>
                  <a:pt x="149" y="172"/>
                </a:lnTo>
                <a:lnTo>
                  <a:pt x="156" y="172"/>
                </a:lnTo>
                <a:lnTo>
                  <a:pt x="164" y="171"/>
                </a:lnTo>
                <a:lnTo>
                  <a:pt x="170" y="167"/>
                </a:lnTo>
                <a:lnTo>
                  <a:pt x="178" y="163"/>
                </a:lnTo>
                <a:lnTo>
                  <a:pt x="185" y="156"/>
                </a:lnTo>
                <a:lnTo>
                  <a:pt x="191" y="148"/>
                </a:lnTo>
                <a:lnTo>
                  <a:pt x="196" y="139"/>
                </a:lnTo>
                <a:lnTo>
                  <a:pt x="201" y="128"/>
                </a:lnTo>
                <a:lnTo>
                  <a:pt x="205" y="113"/>
                </a:lnTo>
                <a:lnTo>
                  <a:pt x="207" y="100"/>
                </a:lnTo>
                <a:lnTo>
                  <a:pt x="205" y="89"/>
                </a:lnTo>
                <a:lnTo>
                  <a:pt x="203" y="77"/>
                </a:lnTo>
                <a:lnTo>
                  <a:pt x="199" y="67"/>
                </a:lnTo>
                <a:lnTo>
                  <a:pt x="192" y="57"/>
                </a:lnTo>
                <a:lnTo>
                  <a:pt x="185" y="48"/>
                </a:lnTo>
                <a:lnTo>
                  <a:pt x="174" y="42"/>
                </a:lnTo>
                <a:lnTo>
                  <a:pt x="162" y="37"/>
                </a:lnTo>
                <a:close/>
              </a:path>
            </a:pathLst>
          </a:custGeom>
          <a:solidFill>
            <a:srgbClr val="FF0000"/>
          </a:solidFill>
          <a:ln w="9525">
            <a:noFill/>
          </a:ln>
        </p:spPr>
        <p:txBody>
          <a:bodyPr/>
          <a:lstStyle/>
          <a:p>
            <a:endParaRPr lang="zh-CN" altLang="en-US" sz="1350"/>
          </a:p>
        </p:txBody>
      </p:sp>
      <p:sp>
        <p:nvSpPr>
          <p:cNvPr id="21511" name="Freeform 418"/>
          <p:cNvSpPr>
            <a:spLocks noEditPoints="1"/>
          </p:cNvSpPr>
          <p:nvPr/>
        </p:nvSpPr>
        <p:spPr>
          <a:xfrm>
            <a:off x="5801678" y="2245969"/>
            <a:ext cx="169069" cy="170260"/>
          </a:xfrm>
          <a:custGeom>
            <a:avLst/>
            <a:gdLst/>
            <a:ahLst/>
            <a:cxnLst>
              <a:cxn ang="0">
                <a:pos x="22543" y="227013"/>
              </a:cxn>
              <a:cxn ang="0">
                <a:pos x="13005" y="225267"/>
              </a:cxn>
              <a:cxn ang="0">
                <a:pos x="6936" y="220028"/>
              </a:cxn>
              <a:cxn ang="0">
                <a:pos x="1734" y="213916"/>
              </a:cxn>
              <a:cxn ang="0">
                <a:pos x="0" y="204312"/>
              </a:cxn>
              <a:cxn ang="0">
                <a:pos x="867" y="18336"/>
              </a:cxn>
              <a:cxn ang="0">
                <a:pos x="4335" y="10478"/>
              </a:cxn>
              <a:cxn ang="0">
                <a:pos x="10404" y="3493"/>
              </a:cxn>
              <a:cxn ang="0">
                <a:pos x="18207" y="0"/>
              </a:cxn>
              <a:cxn ang="0">
                <a:pos x="202883" y="0"/>
              </a:cxn>
              <a:cxn ang="0">
                <a:pos x="211553" y="2619"/>
              </a:cxn>
              <a:cxn ang="0">
                <a:pos x="218489" y="6985"/>
              </a:cxn>
              <a:cxn ang="0">
                <a:pos x="224558" y="13970"/>
              </a:cxn>
              <a:cxn ang="0">
                <a:pos x="225425" y="22701"/>
              </a:cxn>
              <a:cxn ang="0">
                <a:pos x="225425" y="208677"/>
              </a:cxn>
              <a:cxn ang="0">
                <a:pos x="221957" y="217409"/>
              </a:cxn>
              <a:cxn ang="0">
                <a:pos x="215021" y="223520"/>
              </a:cxn>
              <a:cxn ang="0">
                <a:pos x="207218" y="227013"/>
              </a:cxn>
              <a:cxn ang="0">
                <a:pos x="67628" y="55007"/>
              </a:cxn>
              <a:cxn ang="0">
                <a:pos x="49420" y="86440"/>
              </a:cxn>
              <a:cxn ang="0">
                <a:pos x="14739" y="150178"/>
              </a:cxn>
              <a:cxn ang="0">
                <a:pos x="67628" y="55007"/>
              </a:cxn>
              <a:cxn ang="0">
                <a:pos x="76298" y="55007"/>
              </a:cxn>
              <a:cxn ang="0">
                <a:pos x="94505" y="72470"/>
              </a:cxn>
              <a:cxn ang="0">
                <a:pos x="94505" y="86440"/>
              </a:cxn>
              <a:cxn ang="0">
                <a:pos x="76298" y="150178"/>
              </a:cxn>
              <a:cxn ang="0">
                <a:pos x="94505" y="86440"/>
              </a:cxn>
              <a:cxn ang="0">
                <a:pos x="103175" y="86440"/>
              </a:cxn>
              <a:cxn ang="0">
                <a:pos x="135255" y="140573"/>
              </a:cxn>
              <a:cxn ang="0">
                <a:pos x="103175" y="154543"/>
              </a:cxn>
              <a:cxn ang="0">
                <a:pos x="153462" y="172879"/>
              </a:cxn>
              <a:cxn ang="0">
                <a:pos x="211553" y="86440"/>
              </a:cxn>
              <a:cxn ang="0">
                <a:pos x="163000" y="140573"/>
              </a:cxn>
              <a:cxn ang="0">
                <a:pos x="193345" y="154543"/>
              </a:cxn>
              <a:cxn ang="0">
                <a:pos x="163000" y="172879"/>
              </a:cxn>
              <a:cxn ang="0">
                <a:pos x="211553" y="86440"/>
              </a:cxn>
              <a:cxn ang="0">
                <a:pos x="193345" y="100410"/>
              </a:cxn>
              <a:cxn ang="0">
                <a:pos x="180340" y="131842"/>
              </a:cxn>
              <a:cxn ang="0">
                <a:pos x="121383" y="100410"/>
              </a:cxn>
              <a:cxn ang="0">
                <a:pos x="135255" y="131842"/>
              </a:cxn>
              <a:cxn ang="0">
                <a:pos x="121383" y="100410"/>
              </a:cxn>
              <a:cxn ang="0">
                <a:pos x="31213" y="131842"/>
              </a:cxn>
              <a:cxn ang="0">
                <a:pos x="49420" y="100410"/>
              </a:cxn>
            </a:cxnLst>
            <a:rect l="0" t="0" r="0" b="0"/>
            <a:pathLst>
              <a:path w="260" h="260">
                <a:moveTo>
                  <a:pt x="234" y="260"/>
                </a:moveTo>
                <a:lnTo>
                  <a:pt x="26" y="260"/>
                </a:lnTo>
                <a:lnTo>
                  <a:pt x="21" y="260"/>
                </a:lnTo>
                <a:lnTo>
                  <a:pt x="15" y="258"/>
                </a:lnTo>
                <a:lnTo>
                  <a:pt x="12" y="256"/>
                </a:lnTo>
                <a:lnTo>
                  <a:pt x="8" y="252"/>
                </a:lnTo>
                <a:lnTo>
                  <a:pt x="5" y="249"/>
                </a:lnTo>
                <a:lnTo>
                  <a:pt x="2" y="245"/>
                </a:lnTo>
                <a:lnTo>
                  <a:pt x="1" y="239"/>
                </a:lnTo>
                <a:lnTo>
                  <a:pt x="0" y="234"/>
                </a:lnTo>
                <a:lnTo>
                  <a:pt x="0" y="26"/>
                </a:lnTo>
                <a:lnTo>
                  <a:pt x="1" y="21"/>
                </a:lnTo>
                <a:lnTo>
                  <a:pt x="2" y="16"/>
                </a:lnTo>
                <a:lnTo>
                  <a:pt x="5" y="12"/>
                </a:lnTo>
                <a:lnTo>
                  <a:pt x="8" y="8"/>
                </a:lnTo>
                <a:lnTo>
                  <a:pt x="12" y="4"/>
                </a:lnTo>
                <a:lnTo>
                  <a:pt x="15" y="3"/>
                </a:lnTo>
                <a:lnTo>
                  <a:pt x="21" y="0"/>
                </a:lnTo>
                <a:lnTo>
                  <a:pt x="26" y="0"/>
                </a:lnTo>
                <a:lnTo>
                  <a:pt x="234" y="0"/>
                </a:lnTo>
                <a:lnTo>
                  <a:pt x="239" y="0"/>
                </a:lnTo>
                <a:lnTo>
                  <a:pt x="244" y="3"/>
                </a:lnTo>
                <a:lnTo>
                  <a:pt x="248" y="4"/>
                </a:lnTo>
                <a:lnTo>
                  <a:pt x="252" y="8"/>
                </a:lnTo>
                <a:lnTo>
                  <a:pt x="256" y="12"/>
                </a:lnTo>
                <a:lnTo>
                  <a:pt x="259" y="16"/>
                </a:lnTo>
                <a:lnTo>
                  <a:pt x="260" y="21"/>
                </a:lnTo>
                <a:lnTo>
                  <a:pt x="260" y="26"/>
                </a:lnTo>
                <a:lnTo>
                  <a:pt x="260" y="234"/>
                </a:lnTo>
                <a:lnTo>
                  <a:pt x="260" y="239"/>
                </a:lnTo>
                <a:lnTo>
                  <a:pt x="259" y="245"/>
                </a:lnTo>
                <a:lnTo>
                  <a:pt x="256" y="249"/>
                </a:lnTo>
                <a:lnTo>
                  <a:pt x="252" y="252"/>
                </a:lnTo>
                <a:lnTo>
                  <a:pt x="248" y="256"/>
                </a:lnTo>
                <a:lnTo>
                  <a:pt x="244" y="258"/>
                </a:lnTo>
                <a:lnTo>
                  <a:pt x="239" y="260"/>
                </a:lnTo>
                <a:lnTo>
                  <a:pt x="234" y="260"/>
                </a:lnTo>
                <a:close/>
                <a:moveTo>
                  <a:pt x="78" y="63"/>
                </a:moveTo>
                <a:lnTo>
                  <a:pt x="57" y="63"/>
                </a:lnTo>
                <a:lnTo>
                  <a:pt x="57" y="99"/>
                </a:lnTo>
                <a:lnTo>
                  <a:pt x="17" y="99"/>
                </a:lnTo>
                <a:lnTo>
                  <a:pt x="17" y="172"/>
                </a:lnTo>
                <a:lnTo>
                  <a:pt x="78" y="172"/>
                </a:lnTo>
                <a:lnTo>
                  <a:pt x="78" y="63"/>
                </a:lnTo>
                <a:close/>
                <a:moveTo>
                  <a:pt x="109" y="63"/>
                </a:moveTo>
                <a:lnTo>
                  <a:pt x="88" y="63"/>
                </a:lnTo>
                <a:lnTo>
                  <a:pt x="88" y="83"/>
                </a:lnTo>
                <a:lnTo>
                  <a:pt x="109" y="83"/>
                </a:lnTo>
                <a:lnTo>
                  <a:pt x="109" y="63"/>
                </a:lnTo>
                <a:close/>
                <a:moveTo>
                  <a:pt x="109" y="99"/>
                </a:moveTo>
                <a:lnTo>
                  <a:pt x="88" y="99"/>
                </a:lnTo>
                <a:lnTo>
                  <a:pt x="88" y="172"/>
                </a:lnTo>
                <a:lnTo>
                  <a:pt x="109" y="172"/>
                </a:lnTo>
                <a:lnTo>
                  <a:pt x="109" y="99"/>
                </a:lnTo>
                <a:close/>
                <a:moveTo>
                  <a:pt x="177" y="99"/>
                </a:moveTo>
                <a:lnTo>
                  <a:pt x="119" y="99"/>
                </a:lnTo>
                <a:lnTo>
                  <a:pt x="119" y="161"/>
                </a:lnTo>
                <a:lnTo>
                  <a:pt x="156" y="161"/>
                </a:lnTo>
                <a:lnTo>
                  <a:pt x="156" y="177"/>
                </a:lnTo>
                <a:lnTo>
                  <a:pt x="119" y="177"/>
                </a:lnTo>
                <a:lnTo>
                  <a:pt x="119" y="198"/>
                </a:lnTo>
                <a:lnTo>
                  <a:pt x="177" y="198"/>
                </a:lnTo>
                <a:lnTo>
                  <a:pt x="177" y="99"/>
                </a:lnTo>
                <a:close/>
                <a:moveTo>
                  <a:pt x="244" y="99"/>
                </a:moveTo>
                <a:lnTo>
                  <a:pt x="188" y="99"/>
                </a:lnTo>
                <a:lnTo>
                  <a:pt x="188" y="161"/>
                </a:lnTo>
                <a:lnTo>
                  <a:pt x="223" y="161"/>
                </a:lnTo>
                <a:lnTo>
                  <a:pt x="223" y="177"/>
                </a:lnTo>
                <a:lnTo>
                  <a:pt x="188" y="177"/>
                </a:lnTo>
                <a:lnTo>
                  <a:pt x="188" y="198"/>
                </a:lnTo>
                <a:lnTo>
                  <a:pt x="244" y="198"/>
                </a:lnTo>
                <a:lnTo>
                  <a:pt x="244" y="99"/>
                </a:lnTo>
                <a:close/>
                <a:moveTo>
                  <a:pt x="208" y="115"/>
                </a:moveTo>
                <a:lnTo>
                  <a:pt x="223" y="115"/>
                </a:lnTo>
                <a:lnTo>
                  <a:pt x="223" y="151"/>
                </a:lnTo>
                <a:lnTo>
                  <a:pt x="208" y="151"/>
                </a:lnTo>
                <a:lnTo>
                  <a:pt x="208" y="115"/>
                </a:lnTo>
                <a:close/>
                <a:moveTo>
                  <a:pt x="140" y="115"/>
                </a:moveTo>
                <a:lnTo>
                  <a:pt x="156" y="115"/>
                </a:lnTo>
                <a:lnTo>
                  <a:pt x="156" y="151"/>
                </a:lnTo>
                <a:lnTo>
                  <a:pt x="140" y="151"/>
                </a:lnTo>
                <a:lnTo>
                  <a:pt x="140" y="115"/>
                </a:lnTo>
                <a:close/>
                <a:moveTo>
                  <a:pt x="57" y="151"/>
                </a:moveTo>
                <a:lnTo>
                  <a:pt x="36" y="151"/>
                </a:lnTo>
                <a:lnTo>
                  <a:pt x="36" y="115"/>
                </a:lnTo>
                <a:lnTo>
                  <a:pt x="57" y="115"/>
                </a:lnTo>
                <a:lnTo>
                  <a:pt x="57" y="151"/>
                </a:lnTo>
                <a:close/>
              </a:path>
            </a:pathLst>
          </a:custGeom>
          <a:solidFill>
            <a:srgbClr val="E40000"/>
          </a:solidFill>
          <a:ln w="9525">
            <a:noFill/>
          </a:ln>
        </p:spPr>
        <p:txBody>
          <a:bodyPr/>
          <a:lstStyle/>
          <a:p>
            <a:endParaRPr lang="zh-CN" altLang="en-US" sz="1350"/>
          </a:p>
        </p:txBody>
      </p:sp>
      <p:sp>
        <p:nvSpPr>
          <p:cNvPr id="21512" name="同心圆 73"/>
          <p:cNvSpPr/>
          <p:nvPr/>
        </p:nvSpPr>
        <p:spPr>
          <a:xfrm>
            <a:off x="4745831" y="3146081"/>
            <a:ext cx="1303735" cy="1304925"/>
          </a:xfrm>
          <a:custGeom>
            <a:avLst/>
            <a:gdLst/>
            <a:ahLst/>
            <a:cxnLst>
              <a:cxn ang="0">
                <a:pos x="0" y="869951"/>
              </a:cxn>
              <a:cxn ang="0">
                <a:pos x="869157" y="0"/>
              </a:cxn>
              <a:cxn ang="0">
                <a:pos x="1738314" y="869951"/>
              </a:cxn>
              <a:cxn ang="0">
                <a:pos x="869157" y="1739901"/>
              </a:cxn>
              <a:cxn ang="0">
                <a:pos x="0" y="869951"/>
              </a:cxn>
              <a:cxn ang="0">
                <a:pos x="314339" y="869951"/>
              </a:cxn>
              <a:cxn ang="0">
                <a:pos x="869157" y="1425275"/>
              </a:cxn>
              <a:cxn ang="0">
                <a:pos x="1423975" y="869951"/>
              </a:cxn>
              <a:cxn ang="0">
                <a:pos x="869157" y="314626"/>
              </a:cxn>
              <a:cxn ang="0">
                <a:pos x="314339" y="869951"/>
              </a:cxn>
            </a:cxnLst>
            <a:rect l="0" t="0" r="0" b="0"/>
            <a:pathLst>
              <a:path w="1739611" h="1739611">
                <a:moveTo>
                  <a:pt x="0" y="869806"/>
                </a:moveTo>
                <a:cubicBezTo>
                  <a:pt x="0" y="389425"/>
                  <a:pt x="389425" y="0"/>
                  <a:pt x="869806" y="0"/>
                </a:cubicBezTo>
                <a:cubicBezTo>
                  <a:pt x="1350187" y="0"/>
                  <a:pt x="1739612" y="389425"/>
                  <a:pt x="1739612" y="869806"/>
                </a:cubicBezTo>
                <a:cubicBezTo>
                  <a:pt x="1739612" y="1350187"/>
                  <a:pt x="1350187" y="1739612"/>
                  <a:pt x="869806" y="1739612"/>
                </a:cubicBezTo>
                <a:cubicBezTo>
                  <a:pt x="389425" y="1739612"/>
                  <a:pt x="0" y="1350187"/>
                  <a:pt x="0" y="869806"/>
                </a:cubicBezTo>
                <a:close/>
                <a:moveTo>
                  <a:pt x="314574" y="869806"/>
                </a:moveTo>
                <a:cubicBezTo>
                  <a:pt x="314574" y="1176452"/>
                  <a:pt x="563160" y="1425038"/>
                  <a:pt x="869806" y="1425038"/>
                </a:cubicBezTo>
                <a:cubicBezTo>
                  <a:pt x="1176452" y="1425038"/>
                  <a:pt x="1425038" y="1176452"/>
                  <a:pt x="1425038" y="869806"/>
                </a:cubicBezTo>
                <a:cubicBezTo>
                  <a:pt x="1425038" y="563160"/>
                  <a:pt x="1176452" y="314574"/>
                  <a:pt x="869806" y="314574"/>
                </a:cubicBezTo>
                <a:cubicBezTo>
                  <a:pt x="563160" y="314574"/>
                  <a:pt x="314574" y="563160"/>
                  <a:pt x="314574" y="869806"/>
                </a:cubicBezTo>
                <a:close/>
              </a:path>
            </a:pathLst>
          </a:custGeom>
          <a:solidFill>
            <a:srgbClr val="E40000"/>
          </a:solidFill>
          <a:ln w="9525">
            <a:noFill/>
          </a:ln>
          <a:effectLst>
            <a:outerShdw blurRad="50800" dist="38100" dir="2700000" algn="tl" rotWithShape="0">
              <a:prstClr val="black">
                <a:alpha val="40000"/>
              </a:prstClr>
            </a:outerShdw>
          </a:effectLst>
        </p:spPr>
        <p:txBody>
          <a:bodyPr/>
          <a:lstStyle/>
          <a:p>
            <a:endParaRPr lang="zh-CN" altLang="en-US" sz="1350"/>
          </a:p>
        </p:txBody>
      </p:sp>
      <p:sp>
        <p:nvSpPr>
          <p:cNvPr id="21513" name="同心圆 74"/>
          <p:cNvSpPr/>
          <p:nvPr/>
        </p:nvSpPr>
        <p:spPr>
          <a:xfrm>
            <a:off x="6234113" y="3146081"/>
            <a:ext cx="1304925" cy="1304925"/>
          </a:xfrm>
          <a:custGeom>
            <a:avLst/>
            <a:gdLst/>
            <a:ahLst/>
            <a:cxnLst>
              <a:cxn ang="0">
                <a:pos x="0" y="869951"/>
              </a:cxn>
              <a:cxn ang="0">
                <a:pos x="869951" y="0"/>
              </a:cxn>
              <a:cxn ang="0">
                <a:pos x="1739901" y="869951"/>
              </a:cxn>
              <a:cxn ang="0">
                <a:pos x="869951" y="1739901"/>
              </a:cxn>
              <a:cxn ang="0">
                <a:pos x="0" y="869951"/>
              </a:cxn>
              <a:cxn ang="0">
                <a:pos x="314626" y="869951"/>
              </a:cxn>
              <a:cxn ang="0">
                <a:pos x="869951" y="1425275"/>
              </a:cxn>
              <a:cxn ang="0">
                <a:pos x="1425275" y="869951"/>
              </a:cxn>
              <a:cxn ang="0">
                <a:pos x="869951" y="314626"/>
              </a:cxn>
              <a:cxn ang="0">
                <a:pos x="314626" y="869951"/>
              </a:cxn>
            </a:cxnLst>
            <a:rect l="0" t="0" r="0" b="0"/>
            <a:pathLst>
              <a:path w="1739611" h="1739611">
                <a:moveTo>
                  <a:pt x="0" y="869806"/>
                </a:moveTo>
                <a:cubicBezTo>
                  <a:pt x="0" y="389425"/>
                  <a:pt x="389425" y="0"/>
                  <a:pt x="869806" y="0"/>
                </a:cubicBezTo>
                <a:cubicBezTo>
                  <a:pt x="1350187" y="0"/>
                  <a:pt x="1739612" y="389425"/>
                  <a:pt x="1739612" y="869806"/>
                </a:cubicBezTo>
                <a:cubicBezTo>
                  <a:pt x="1739612" y="1350187"/>
                  <a:pt x="1350187" y="1739612"/>
                  <a:pt x="869806" y="1739612"/>
                </a:cubicBezTo>
                <a:cubicBezTo>
                  <a:pt x="389425" y="1739612"/>
                  <a:pt x="0" y="1350187"/>
                  <a:pt x="0" y="869806"/>
                </a:cubicBezTo>
                <a:close/>
                <a:moveTo>
                  <a:pt x="314574" y="869806"/>
                </a:moveTo>
                <a:cubicBezTo>
                  <a:pt x="314574" y="1176452"/>
                  <a:pt x="563160" y="1425038"/>
                  <a:pt x="869806" y="1425038"/>
                </a:cubicBezTo>
                <a:cubicBezTo>
                  <a:pt x="1176452" y="1425038"/>
                  <a:pt x="1425038" y="1176452"/>
                  <a:pt x="1425038" y="869806"/>
                </a:cubicBezTo>
                <a:cubicBezTo>
                  <a:pt x="1425038" y="563160"/>
                  <a:pt x="1176452" y="314574"/>
                  <a:pt x="869806" y="314574"/>
                </a:cubicBezTo>
                <a:cubicBezTo>
                  <a:pt x="563160" y="314574"/>
                  <a:pt x="314574" y="563160"/>
                  <a:pt x="314574" y="869806"/>
                </a:cubicBezTo>
                <a:close/>
              </a:path>
            </a:pathLst>
          </a:custGeom>
          <a:solidFill>
            <a:srgbClr val="E40000"/>
          </a:solidFill>
          <a:ln w="9525">
            <a:noFill/>
          </a:ln>
          <a:effectLst>
            <a:outerShdw blurRad="50800" dist="38100" dir="2700000" algn="tl" rotWithShape="0">
              <a:prstClr val="black">
                <a:alpha val="40000"/>
              </a:prstClr>
            </a:outerShdw>
          </a:effectLst>
        </p:spPr>
        <p:txBody>
          <a:bodyPr/>
          <a:lstStyle/>
          <a:p>
            <a:endParaRPr lang="zh-CN" altLang="en-US" sz="1350"/>
          </a:p>
        </p:txBody>
      </p:sp>
      <p:sp>
        <p:nvSpPr>
          <p:cNvPr id="21514" name="同心圆 75"/>
          <p:cNvSpPr/>
          <p:nvPr/>
        </p:nvSpPr>
        <p:spPr>
          <a:xfrm>
            <a:off x="7722394" y="3146081"/>
            <a:ext cx="1304925" cy="1304925"/>
          </a:xfrm>
          <a:custGeom>
            <a:avLst/>
            <a:gdLst/>
            <a:ahLst/>
            <a:cxnLst>
              <a:cxn ang="0">
                <a:pos x="0" y="869951"/>
              </a:cxn>
              <a:cxn ang="0">
                <a:pos x="869951" y="0"/>
              </a:cxn>
              <a:cxn ang="0">
                <a:pos x="1739901" y="869951"/>
              </a:cxn>
              <a:cxn ang="0">
                <a:pos x="869951" y="1739901"/>
              </a:cxn>
              <a:cxn ang="0">
                <a:pos x="0" y="869951"/>
              </a:cxn>
              <a:cxn ang="0">
                <a:pos x="314626" y="869951"/>
              </a:cxn>
              <a:cxn ang="0">
                <a:pos x="869951" y="1425275"/>
              </a:cxn>
              <a:cxn ang="0">
                <a:pos x="1425275" y="869951"/>
              </a:cxn>
              <a:cxn ang="0">
                <a:pos x="869951" y="314626"/>
              </a:cxn>
              <a:cxn ang="0">
                <a:pos x="314626" y="869951"/>
              </a:cxn>
            </a:cxnLst>
            <a:rect l="0" t="0" r="0" b="0"/>
            <a:pathLst>
              <a:path w="1739611" h="1739611">
                <a:moveTo>
                  <a:pt x="0" y="869806"/>
                </a:moveTo>
                <a:cubicBezTo>
                  <a:pt x="0" y="389425"/>
                  <a:pt x="389425" y="0"/>
                  <a:pt x="869806" y="0"/>
                </a:cubicBezTo>
                <a:cubicBezTo>
                  <a:pt x="1350187" y="0"/>
                  <a:pt x="1739612" y="389425"/>
                  <a:pt x="1739612" y="869806"/>
                </a:cubicBezTo>
                <a:cubicBezTo>
                  <a:pt x="1739612" y="1350187"/>
                  <a:pt x="1350187" y="1739612"/>
                  <a:pt x="869806" y="1739612"/>
                </a:cubicBezTo>
                <a:cubicBezTo>
                  <a:pt x="389425" y="1739612"/>
                  <a:pt x="0" y="1350187"/>
                  <a:pt x="0" y="869806"/>
                </a:cubicBezTo>
                <a:close/>
                <a:moveTo>
                  <a:pt x="314574" y="869806"/>
                </a:moveTo>
                <a:cubicBezTo>
                  <a:pt x="314574" y="1176452"/>
                  <a:pt x="563160" y="1425038"/>
                  <a:pt x="869806" y="1425038"/>
                </a:cubicBezTo>
                <a:cubicBezTo>
                  <a:pt x="1176452" y="1425038"/>
                  <a:pt x="1425038" y="1176452"/>
                  <a:pt x="1425038" y="869806"/>
                </a:cubicBezTo>
                <a:cubicBezTo>
                  <a:pt x="1425038" y="563160"/>
                  <a:pt x="1176452" y="314574"/>
                  <a:pt x="869806" y="314574"/>
                </a:cubicBezTo>
                <a:cubicBezTo>
                  <a:pt x="563160" y="314574"/>
                  <a:pt x="314574" y="563160"/>
                  <a:pt x="314574" y="869806"/>
                </a:cubicBezTo>
                <a:close/>
              </a:path>
            </a:pathLst>
          </a:custGeom>
          <a:solidFill>
            <a:srgbClr val="E40000"/>
          </a:solidFill>
          <a:ln w="9525">
            <a:noFill/>
          </a:ln>
          <a:effectLst>
            <a:outerShdw blurRad="50800" dist="38100" dir="2700000" algn="tl" rotWithShape="0">
              <a:prstClr val="black">
                <a:alpha val="40000"/>
              </a:prstClr>
            </a:outerShdw>
          </a:effectLst>
        </p:spPr>
        <p:txBody>
          <a:bodyPr/>
          <a:lstStyle/>
          <a:p>
            <a:endParaRPr lang="zh-CN" altLang="en-US" sz="1350"/>
          </a:p>
        </p:txBody>
      </p:sp>
      <p:sp>
        <p:nvSpPr>
          <p:cNvPr id="21515" name="文本框 76"/>
          <p:cNvSpPr txBox="1"/>
          <p:nvPr/>
        </p:nvSpPr>
        <p:spPr>
          <a:xfrm>
            <a:off x="5072063" y="3533035"/>
            <a:ext cx="691515" cy="552450"/>
          </a:xfrm>
          <a:prstGeom prst="rect">
            <a:avLst/>
          </a:prstGeom>
          <a:noFill/>
          <a:ln w="9525">
            <a:noFill/>
          </a:ln>
        </p:spPr>
        <p:txBody>
          <a:bodyPr wrap="none" anchor="t">
            <a:spAutoFit/>
          </a:bodyPr>
          <a:lstStyle/>
          <a:p>
            <a:pPr lvl="0" eaLnBrk="1" hangingPunct="1"/>
            <a:r>
              <a:rPr lang="en-US" altLang="zh-CN" sz="3000" dirty="0">
                <a:solidFill>
                  <a:schemeClr val="tx1">
                    <a:lumMod val="65000"/>
                    <a:lumOff val="35000"/>
                  </a:schemeClr>
                </a:solidFill>
                <a:latin typeface="Calibri" panose="020F0502020204030204" charset="0"/>
                <a:ea typeface="宋体" panose="02010600030101010101" pitchFamily="2" charset="-122"/>
              </a:rPr>
              <a:t>50</a:t>
            </a:r>
            <a:r>
              <a:rPr lang="en-US" altLang="zh-CN" sz="1350" dirty="0">
                <a:solidFill>
                  <a:schemeClr val="tx1">
                    <a:lumMod val="65000"/>
                    <a:lumOff val="35000"/>
                  </a:schemeClr>
                </a:solidFill>
                <a:latin typeface="Calibri" panose="020F0502020204030204" charset="0"/>
                <a:ea typeface="宋体" panose="02010600030101010101" pitchFamily="2" charset="-122"/>
              </a:rPr>
              <a:t>%</a:t>
            </a:r>
          </a:p>
        </p:txBody>
      </p:sp>
      <p:sp>
        <p:nvSpPr>
          <p:cNvPr id="21516" name="文本框 77"/>
          <p:cNvSpPr txBox="1"/>
          <p:nvPr/>
        </p:nvSpPr>
        <p:spPr>
          <a:xfrm>
            <a:off x="6560344" y="3533035"/>
            <a:ext cx="691515" cy="552450"/>
          </a:xfrm>
          <a:prstGeom prst="rect">
            <a:avLst/>
          </a:prstGeom>
          <a:noFill/>
          <a:ln w="9525">
            <a:noFill/>
          </a:ln>
        </p:spPr>
        <p:txBody>
          <a:bodyPr wrap="none" anchor="t">
            <a:spAutoFit/>
          </a:bodyPr>
          <a:lstStyle/>
          <a:p>
            <a:pPr lvl="0" eaLnBrk="1" hangingPunct="1"/>
            <a:r>
              <a:rPr lang="en-US" altLang="zh-CN" sz="3000" dirty="0">
                <a:solidFill>
                  <a:schemeClr val="tx1">
                    <a:lumMod val="65000"/>
                    <a:lumOff val="35000"/>
                  </a:schemeClr>
                </a:solidFill>
                <a:latin typeface="Calibri" panose="020F0502020204030204" charset="0"/>
                <a:ea typeface="宋体" panose="02010600030101010101" pitchFamily="2" charset="-122"/>
              </a:rPr>
              <a:t>60</a:t>
            </a:r>
            <a:r>
              <a:rPr lang="en-US" altLang="zh-CN" sz="1350" dirty="0">
                <a:solidFill>
                  <a:schemeClr val="tx1">
                    <a:lumMod val="65000"/>
                    <a:lumOff val="35000"/>
                  </a:schemeClr>
                </a:solidFill>
                <a:latin typeface="Calibri" panose="020F0502020204030204" charset="0"/>
                <a:ea typeface="宋体" panose="02010600030101010101" pitchFamily="2" charset="-122"/>
              </a:rPr>
              <a:t>%</a:t>
            </a:r>
          </a:p>
        </p:txBody>
      </p:sp>
      <p:sp>
        <p:nvSpPr>
          <p:cNvPr id="21517" name="文本框 78"/>
          <p:cNvSpPr txBox="1"/>
          <p:nvPr/>
        </p:nvSpPr>
        <p:spPr>
          <a:xfrm>
            <a:off x="8049816" y="3542560"/>
            <a:ext cx="691515" cy="552450"/>
          </a:xfrm>
          <a:prstGeom prst="rect">
            <a:avLst/>
          </a:prstGeom>
          <a:noFill/>
          <a:ln w="9525">
            <a:noFill/>
          </a:ln>
        </p:spPr>
        <p:txBody>
          <a:bodyPr wrap="none" anchor="t">
            <a:spAutoFit/>
          </a:bodyPr>
          <a:lstStyle/>
          <a:p>
            <a:pPr lvl="0" eaLnBrk="1" hangingPunct="1"/>
            <a:r>
              <a:rPr lang="en-US" altLang="zh-CN" sz="3000" dirty="0">
                <a:solidFill>
                  <a:schemeClr val="tx1">
                    <a:lumMod val="65000"/>
                    <a:lumOff val="35000"/>
                  </a:schemeClr>
                </a:solidFill>
                <a:latin typeface="Calibri" panose="020F0502020204030204" charset="0"/>
                <a:ea typeface="宋体" panose="02010600030101010101" pitchFamily="2" charset="-122"/>
              </a:rPr>
              <a:t>70</a:t>
            </a:r>
            <a:r>
              <a:rPr lang="en-US" altLang="zh-CN" sz="1350" dirty="0">
                <a:solidFill>
                  <a:schemeClr val="tx1">
                    <a:lumMod val="65000"/>
                    <a:lumOff val="35000"/>
                  </a:schemeClr>
                </a:solidFill>
                <a:latin typeface="Calibri" panose="020F0502020204030204" charset="0"/>
                <a:ea typeface="宋体" panose="02010600030101010101" pitchFamily="2" charset="-122"/>
              </a:rPr>
              <a:t>%</a:t>
            </a:r>
          </a:p>
        </p:txBody>
      </p:sp>
      <p:sp>
        <p:nvSpPr>
          <p:cNvPr id="2"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 219"/>
          <p:cNvSpPr/>
          <p:nvPr/>
        </p:nvSpPr>
        <p:spPr>
          <a:xfrm>
            <a:off x="4144328" y="4217035"/>
            <a:ext cx="1017270" cy="311785"/>
          </a:xfrm>
          <a:prstGeom prst="roundRect">
            <a:avLst>
              <a:gd name="adj" fmla="val 50000"/>
            </a:avLst>
          </a:prstGeom>
          <a:solidFill>
            <a:srgbClr val="FF0000"/>
          </a:solidFill>
          <a:ln>
            <a:noFill/>
          </a:ln>
          <a:effectLst>
            <a:outerShdw blurRad="50800" dist="38100" dir="2700000" algn="tl" rotWithShape="0">
              <a:prstClr val="black">
                <a:alpha val="40000"/>
              </a:prstClr>
            </a:outerShdw>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pic>
        <p:nvPicPr>
          <p:cNvPr id="5" name="图片 4" descr="9fba6b9f23db86cc48e22018398c960f"/>
          <p:cNvPicPr>
            <a:picLocks noChangeAspect="1"/>
          </p:cNvPicPr>
          <p:nvPr/>
        </p:nvPicPr>
        <p:blipFill>
          <a:blip r:embed="rId2"/>
          <a:stretch>
            <a:fillRect/>
          </a:stretch>
        </p:blipFill>
        <p:spPr>
          <a:xfrm>
            <a:off x="1536700" y="221615"/>
            <a:ext cx="6000115" cy="3486150"/>
          </a:xfrm>
          <a:prstGeom prst="rect">
            <a:avLst/>
          </a:prstGeom>
          <a:effectLst>
            <a:outerShdw blurRad="50800" dist="38100" dir="2700000" algn="tl" rotWithShape="0">
              <a:prstClr val="black">
                <a:alpha val="40000"/>
              </a:prstClr>
            </a:outerShdw>
          </a:effectLst>
        </p:spPr>
      </p:pic>
      <p:sp>
        <p:nvSpPr>
          <p:cNvPr id="21" name="矩形 20"/>
          <p:cNvSpPr/>
          <p:nvPr/>
        </p:nvSpPr>
        <p:spPr>
          <a:xfrm>
            <a:off x="2561590" y="3509645"/>
            <a:ext cx="4329430" cy="337820"/>
          </a:xfrm>
          <a:prstGeom prst="rect">
            <a:avLst/>
          </a:prstGeom>
        </p:spPr>
        <p:txBody>
          <a:bodyPr wrap="square">
            <a:spAutoFit/>
          </a:bodyPr>
          <a:lstStyle/>
          <a:p>
            <a:r>
              <a:rPr lang="en-US" altLang="zh-CN" sz="1600" b="1" smtClean="0">
                <a:solidFill>
                  <a:schemeClr val="tx1">
                    <a:lumMod val="50000"/>
                    <a:lumOff val="50000"/>
                  </a:schemeClr>
                </a:solidFill>
              </a:rPr>
              <a:t>GENERAL TEMPLATE FOR BUSINESS REPORTING</a:t>
            </a:r>
          </a:p>
        </p:txBody>
      </p:sp>
      <p:sp>
        <p:nvSpPr>
          <p:cNvPr id="28" name="文本框 27"/>
          <p:cNvSpPr txBox="1"/>
          <p:nvPr/>
        </p:nvSpPr>
        <p:spPr>
          <a:xfrm>
            <a:off x="4145915" y="4251008"/>
            <a:ext cx="1014095" cy="243840"/>
          </a:xfrm>
          <a:prstGeom prst="rect">
            <a:avLst/>
          </a:prstGeom>
          <a:noFill/>
        </p:spPr>
        <p:txBody>
          <a:bodyPr wrap="none" rtlCol="0">
            <a:spAutoFit/>
          </a:bodyPr>
          <a:lstStyle/>
          <a:p>
            <a:r>
              <a:rPr lang="zh-CN" altLang="en-US" sz="1000" b="1">
                <a:solidFill>
                  <a:schemeClr val="bg1"/>
                </a:solidFill>
                <a:latin typeface="黑体" panose="02010600030101010101" charset="-122"/>
                <a:ea typeface="黑体" panose="02010600030101010101" charset="-122"/>
              </a:rPr>
              <a:t>汇报人：</a:t>
            </a:r>
            <a:r>
              <a:rPr lang="en-US" altLang="zh-CN" sz="1000" b="1">
                <a:solidFill>
                  <a:schemeClr val="bg1"/>
                </a:solidFill>
                <a:latin typeface="黑体" panose="02010600030101010101" charset="-122"/>
                <a:ea typeface="黑体" panose="02010600030101010101" charset="-122"/>
              </a:rPr>
              <a:t>XXXXX</a:t>
            </a:r>
          </a:p>
        </p:txBody>
      </p:sp>
      <p:sp>
        <p:nvSpPr>
          <p:cNvPr id="8" name="矩形 7"/>
          <p:cNvSpPr/>
          <p:nvPr/>
        </p:nvSpPr>
        <p:spPr>
          <a:xfrm>
            <a:off x="2839403" y="2926080"/>
            <a:ext cx="3394710" cy="743585"/>
          </a:xfrm>
          <a:prstGeom prst="rect">
            <a:avLst/>
          </a:prstGeom>
          <a:noFill/>
        </p:spPr>
        <p:txBody>
          <a:bodyPr wrap="square" rtlCol="0">
            <a:spAutoFit/>
          </a:bodyPr>
          <a:lstStyle/>
          <a:p>
            <a:pPr algn="dist"/>
            <a:r>
              <a:rPr lang="zh-CN" altLang="en-US" sz="4000" b="1">
                <a:solidFill>
                  <a:srgbClr val="FF0000"/>
                </a:solidFill>
                <a:latin typeface="微软雅黑" panose="020B0503020204020204" charset="-122"/>
                <a:ea typeface="微软雅黑" panose="020B0503020204020204" charset="-122"/>
              </a:rPr>
              <a:t>谢谢观看</a:t>
            </a:r>
          </a:p>
        </p:txBody>
      </p:sp>
      <p:cxnSp>
        <p:nvCxnSpPr>
          <p:cNvPr id="10" name="直接连接符 9"/>
          <p:cNvCxnSpPr/>
          <p:nvPr/>
        </p:nvCxnSpPr>
        <p:spPr>
          <a:xfrm>
            <a:off x="1594168" y="2949575"/>
            <a:ext cx="588518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536383" y="3872230"/>
            <a:ext cx="588518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withEffect">
                                  <p:stCondLst>
                                    <p:cond delay="1200"/>
                                  </p:stCondLst>
                                  <p:iterate type="wd">
                                    <p:tmPct val="10000"/>
                                  </p:iterate>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ppt_x</p:attrName>
                                        </p:attrNameLst>
                                      </p:cBhvr>
                                      <p:tavLst>
                                        <p:tav tm="0">
                                          <p:val>
                                            <p:strVal val="#ppt_x"/>
                                          </p:val>
                                        </p:tav>
                                        <p:tav tm="100000">
                                          <p:val>
                                            <p:strVal val="#ppt_x"/>
                                          </p:val>
                                        </p:tav>
                                      </p:tavLst>
                                    </p:anim>
                                    <p:anim calcmode="lin" valueType="num">
                                      <p:cBhvr>
                                        <p:cTn id="8" dur="500" fill="hold"/>
                                        <p:tgtEl>
                                          <p:spTgt spid="8"/>
                                        </p:tgtEl>
                                        <p:attrNameLst>
                                          <p:attrName>ppt_y</p:attrName>
                                        </p:attrNameLst>
                                      </p:cBhvr>
                                      <p:tavLst>
                                        <p:tav tm="0">
                                          <p:val>
                                            <p:strVal val="#ppt_y-#ppt_h/2"/>
                                          </p:val>
                                        </p:tav>
                                        <p:tav tm="100000">
                                          <p:val>
                                            <p:strVal val="#ppt_y"/>
                                          </p:val>
                                        </p:tav>
                                      </p:tavLst>
                                    </p:anim>
                                    <p:anim calcmode="lin" valueType="num">
                                      <p:cBhvr>
                                        <p:cTn id="9" dur="500" fill="hold"/>
                                        <p:tgtEl>
                                          <p:spTgt spid="8"/>
                                        </p:tgtEl>
                                        <p:attrNameLst>
                                          <p:attrName>ppt_w</p:attrName>
                                        </p:attrNameLst>
                                      </p:cBhvr>
                                      <p:tavLst>
                                        <p:tav tm="0">
                                          <p:val>
                                            <p:strVal val="#ppt_w"/>
                                          </p:val>
                                        </p:tav>
                                        <p:tav tm="100000">
                                          <p:val>
                                            <p:strVal val="#ppt_w"/>
                                          </p:val>
                                        </p:tav>
                                      </p:tavLst>
                                    </p:anim>
                                    <p:anim calcmode="lin" valueType="num">
                                      <p:cBhvr>
                                        <p:cTn id="10" dur="500" fill="hold"/>
                                        <p:tgtEl>
                                          <p:spTgt spid="8"/>
                                        </p:tgtEl>
                                        <p:attrNameLst>
                                          <p:attrName>ppt_h</p:attrName>
                                        </p:attrNameLst>
                                      </p:cBhvr>
                                      <p:tavLst>
                                        <p:tav tm="0">
                                          <p:val>
                                            <p:fltVal val="0"/>
                                          </p:val>
                                        </p:tav>
                                        <p:tav tm="100000">
                                          <p:val>
                                            <p:strVal val="#ppt_h"/>
                                          </p:val>
                                        </p:tav>
                                      </p:tavLst>
                                    </p:anim>
                                  </p:childTnLst>
                                </p:cTn>
                              </p:par>
                              <p:par>
                                <p:cTn id="11" presetID="43" presetClass="entr" presetSubtype="0" fill="hold" grpId="0" nodeType="withEffect">
                                  <p:stCondLst>
                                    <p:cond delay="1600"/>
                                  </p:stCondLst>
                                  <p:iterate type="lt">
                                    <p:tmPct val="10000"/>
                                  </p:iterate>
                                  <p:childTnLst>
                                    <p:set>
                                      <p:cBhvr>
                                        <p:cTn id="12" dur="1" fill="hold">
                                          <p:stCondLst>
                                            <p:cond delay="0"/>
                                          </p:stCondLst>
                                        </p:cTn>
                                        <p:tgtEl>
                                          <p:spTgt spid="21"/>
                                        </p:tgtEl>
                                        <p:attrNameLst>
                                          <p:attrName>style.visibility</p:attrName>
                                        </p:attrNameLst>
                                      </p:cBhvr>
                                      <p:to>
                                        <p:strVal val="visible"/>
                                      </p:to>
                                    </p:set>
                                    <p:animEffect transition="in" filter="fade">
                                      <p:cBhvr>
                                        <p:cTn id="13" dur="50"/>
                                        <p:tgtEl>
                                          <p:spTgt spid="21"/>
                                        </p:tgtEl>
                                      </p:cBhvr>
                                    </p:animEffect>
                                    <p:anim calcmode="lin" valueType="num">
                                      <p:cBhvr>
                                        <p:cTn id="14" dur="200" fill="hold"/>
                                        <p:tgtEl>
                                          <p:spTgt spid="21"/>
                                        </p:tgtEl>
                                        <p:attrNameLst>
                                          <p:attrName>ppt_x</p:attrName>
                                        </p:attrNameLst>
                                      </p:cBhvr>
                                      <p:tavLst>
                                        <p:tav tm="0">
                                          <p:val>
                                            <p:strVal val="#ppt_x"/>
                                          </p:val>
                                        </p:tav>
                                        <p:tav tm="100000">
                                          <p:val>
                                            <p:strVal val="#ppt_x"/>
                                          </p:val>
                                        </p:tav>
                                      </p:tavLst>
                                    </p:anim>
                                    <p:anim calcmode="lin" valueType="num">
                                      <p:cBhvr>
                                        <p:cTn id="15" dur="200" fill="hold"/>
                                        <p:tgtEl>
                                          <p:spTgt spid="21"/>
                                        </p:tgtEl>
                                        <p:attrNameLst>
                                          <p:attrName>ppt_y</p:attrName>
                                        </p:attrNameLst>
                                      </p:cBhvr>
                                      <p:tavLst>
                                        <p:tav tm="0">
                                          <p:val>
                                            <p:strVal val="#ppt_y+0.31"/>
                                          </p:val>
                                        </p:tav>
                                        <p:tav tm="100000">
                                          <p:val>
                                            <p:strVal val="#ppt_y+0.31"/>
                                          </p:val>
                                        </p:tav>
                                      </p:tavLst>
                                    </p:anim>
                                    <p:anim calcmode="lin" valueType="num">
                                      <p:cBhvr>
                                        <p:cTn id="16" dur="300" decel="50000" fill="hold">
                                          <p:stCondLst>
                                            <p:cond delay="200"/>
                                          </p:stCondLst>
                                        </p:cTn>
                                        <p:tgtEl>
                                          <p:spTgt spid="21"/>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7" dur="300" decel="50000" fill="hold">
                                          <p:stCondLst>
                                            <p:cond delay="200"/>
                                          </p:stCondLst>
                                        </p:cTn>
                                        <p:tgtEl>
                                          <p:spTgt spid="21"/>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18" presetID="22" presetClass="entr" presetSubtype="1" fill="hold" grpId="0" nodeType="withEffect">
                                  <p:stCondLst>
                                    <p:cond delay="2200"/>
                                  </p:stCondLst>
                                  <p:childTnLst>
                                    <p:set>
                                      <p:cBhvr>
                                        <p:cTn id="19" dur="1" fill="hold">
                                          <p:stCondLst>
                                            <p:cond delay="0"/>
                                          </p:stCondLst>
                                        </p:cTn>
                                        <p:tgtEl>
                                          <p:spTgt spid="28"/>
                                        </p:tgtEl>
                                        <p:attrNameLst>
                                          <p:attrName>style.visibility</p:attrName>
                                        </p:attrNameLst>
                                      </p:cBhvr>
                                      <p:to>
                                        <p:strVal val="visible"/>
                                      </p:to>
                                    </p:set>
                                    <p:animEffect transition="in" filter="wipe(up)">
                                      <p:cBhvr>
                                        <p:cTn id="20" dur="500"/>
                                        <p:tgtEl>
                                          <p:spTgt spid="28"/>
                                        </p:tgtEl>
                                      </p:cBhvr>
                                    </p:animEffect>
                                  </p:childTnLst>
                                </p:cTn>
                              </p:par>
                              <p:par>
                                <p:cTn id="21" presetID="10" presetClass="entr" presetSubtype="0" fill="hold" nodeType="withEffect">
                                  <p:stCondLst>
                                    <p:cond delay="180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nodeType="withEffect">
                                  <p:stCondLst>
                                    <p:cond delay="180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8"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90" name=" 190"/>
          <p:cNvSpPr/>
          <p:nvPr/>
        </p:nvSpPr>
        <p:spPr>
          <a:xfrm>
            <a:off x="3870960" y="674370"/>
            <a:ext cx="1784985" cy="177990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877" name="矩形 876"/>
          <p:cNvSpPr/>
          <p:nvPr/>
        </p:nvSpPr>
        <p:spPr>
          <a:xfrm>
            <a:off x="3509645" y="2516343"/>
            <a:ext cx="2507615" cy="518160"/>
          </a:xfrm>
          <a:prstGeom prst="rect">
            <a:avLst/>
          </a:prstGeom>
        </p:spPr>
        <p:txBody>
          <a:bodyPr wrap="none">
            <a:spAutoFit/>
          </a:bodyPr>
          <a:lstStyle/>
          <a:p>
            <a:pPr algn="ctr"/>
            <a:r>
              <a:rPr lang="zh-CN" altLang="en-US" sz="2800" b="1">
                <a:solidFill>
                  <a:srgbClr val="FF0000"/>
                </a:solidFill>
                <a:latin typeface="黑体" panose="02010600030101010101" charset="-122"/>
                <a:ea typeface="黑体" panose="02010600030101010101" charset="-122"/>
              </a:rPr>
              <a:t>点击添加标题</a:t>
            </a:r>
            <a:r>
              <a:rPr lang="en-US" altLang="zh-CN" sz="2800" b="1">
                <a:solidFill>
                  <a:srgbClr val="FF0000"/>
                </a:solidFill>
                <a:latin typeface="黑体" panose="02010600030101010101" charset="-122"/>
                <a:ea typeface="黑体" panose="02010600030101010101" charset="-122"/>
              </a:rPr>
              <a:t> </a:t>
            </a:r>
          </a:p>
        </p:txBody>
      </p:sp>
      <p:sp>
        <p:nvSpPr>
          <p:cNvPr id="12" name="矩形 11"/>
          <p:cNvSpPr/>
          <p:nvPr/>
        </p:nvSpPr>
        <p:spPr>
          <a:xfrm>
            <a:off x="2706053" y="2921473"/>
            <a:ext cx="3992880" cy="548640"/>
          </a:xfrm>
          <a:prstGeom prst="rect">
            <a:avLst/>
          </a:prstGeom>
        </p:spPr>
        <p:txBody>
          <a:bodyPr wrap="none">
            <a:spAutoFit/>
          </a:bodyPr>
          <a:lstStyle/>
          <a:p>
            <a:pPr algn="ctr"/>
            <a:r>
              <a:rPr sz="10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1000">
              <a:solidFill>
                <a:schemeClr val="tx1">
                  <a:lumMod val="75000"/>
                  <a:lumOff val="25000"/>
                </a:schemeClr>
              </a:solidFill>
              <a:latin typeface="黑体" panose="02010600030101010101" charset="-122"/>
              <a:ea typeface="黑体" panose="02010600030101010101" charset="-122"/>
            </a:endParaRPr>
          </a:p>
          <a:p>
            <a:pPr algn="ctr"/>
            <a:r>
              <a:rPr sz="1000">
                <a:solidFill>
                  <a:schemeClr val="tx1">
                    <a:lumMod val="75000"/>
                    <a:lumOff val="25000"/>
                  </a:schemeClr>
                </a:solidFill>
                <a:latin typeface="黑体" panose="02010600030101010101" charset="-122"/>
                <a:ea typeface="黑体" panose="02010600030101010101" charset="-122"/>
                <a:sym typeface="+mn-ea"/>
              </a:rPr>
              <a:t>请在此粘贴或者输入您的文字内容</a:t>
            </a:r>
            <a:endParaRPr sz="1000">
              <a:solidFill>
                <a:schemeClr val="tx1">
                  <a:lumMod val="75000"/>
                  <a:lumOff val="25000"/>
                </a:schemeClr>
              </a:solidFill>
              <a:latin typeface="黑体" panose="02010600030101010101" charset="-122"/>
              <a:ea typeface="黑体" panose="02010600030101010101" charset="-122"/>
            </a:endParaRPr>
          </a:p>
          <a:p>
            <a:pPr algn="ctr"/>
            <a:endParaRPr sz="1000">
              <a:solidFill>
                <a:schemeClr val="tx1">
                  <a:lumMod val="75000"/>
                  <a:lumOff val="25000"/>
                </a:schemeClr>
              </a:solidFill>
              <a:latin typeface="黑体" panose="02010600030101010101" charset="-122"/>
              <a:ea typeface="黑体" panose="02010600030101010101" charset="-122"/>
            </a:endParaRPr>
          </a:p>
        </p:txBody>
      </p:sp>
      <p:sp>
        <p:nvSpPr>
          <p:cNvPr id="23" name="文本框 22"/>
          <p:cNvSpPr txBox="1"/>
          <p:nvPr/>
        </p:nvSpPr>
        <p:spPr>
          <a:xfrm>
            <a:off x="4275773" y="470535"/>
            <a:ext cx="955040" cy="1936115"/>
          </a:xfrm>
          <a:prstGeom prst="rect">
            <a:avLst/>
          </a:prstGeom>
          <a:noFill/>
        </p:spPr>
        <p:txBody>
          <a:bodyPr wrap="none" rtlCol="0">
            <a:spAutoFit/>
          </a:bodyPr>
          <a:lstStyle/>
          <a:p>
            <a:r>
              <a:rPr lang="en-US" altLang="zh-CN" sz="12000" b="1">
                <a:solidFill>
                  <a:schemeClr val="bg1"/>
                </a:solidFill>
                <a:ea typeface="黑体" panose="02010600030101010101" charset="-122"/>
              </a:rPr>
              <a:t>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1</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57250" y="1257750"/>
            <a:ext cx="3943350" cy="2628900"/>
          </a:xfrm>
          <a:prstGeom prst="rect">
            <a:avLst/>
          </a:prstGeom>
          <a:noFill/>
          <a:ln w="19050">
            <a:solidFill>
              <a:srgbClr val="E40000"/>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矩形 2"/>
          <p:cNvSpPr/>
          <p:nvPr/>
        </p:nvSpPr>
        <p:spPr>
          <a:xfrm>
            <a:off x="857250" y="4217644"/>
            <a:ext cx="3943350" cy="403860"/>
          </a:xfrm>
          <a:prstGeom prst="rect">
            <a:avLst/>
          </a:prstGeom>
          <a:noFill/>
        </p:spPr>
        <p:txBody>
          <a:bodyPr>
            <a:spAutoFit/>
          </a:bodyPr>
          <a:lstStyle/>
          <a:p>
            <a:pPr>
              <a:lnSpc>
                <a:spcPct val="130000"/>
              </a:lnSpc>
              <a:defRPr/>
            </a:pPr>
            <a:r>
              <a:rPr lang="zh-CN" altLang="en-US" sz="790">
                <a:solidFill>
                  <a:schemeClr val="bg2">
                    <a:lumMod val="50000"/>
                  </a:schemeClr>
                </a:solidFill>
                <a:latin typeface="+mj-ea"/>
                <a:ea typeface="+mj-ea"/>
              </a:rPr>
              <a:t>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a:t>
            </a:r>
            <a:r>
              <a:rPr lang="zh-CN" altLang="en-US" sz="790">
                <a:solidFill>
                  <a:schemeClr val="bg2">
                    <a:lumMod val="50000"/>
                  </a:schemeClr>
                </a:solidFill>
                <a:latin typeface="+mj-ea"/>
              </a:rPr>
              <a:t>点击添</a:t>
            </a:r>
          </a:p>
        </p:txBody>
      </p:sp>
      <p:sp>
        <p:nvSpPr>
          <p:cNvPr id="4" name="文本框 3"/>
          <p:cNvSpPr txBox="1"/>
          <p:nvPr/>
        </p:nvSpPr>
        <p:spPr>
          <a:xfrm>
            <a:off x="857250" y="3950970"/>
            <a:ext cx="2144395"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defRPr/>
            </a:pPr>
            <a:r>
              <a:rPr lang="zh-CN" altLang="en-US" sz="1500" b="1" smtClean="0">
                <a:solidFill>
                  <a:srgbClr val="E40000"/>
                </a:solidFill>
                <a:latin typeface="+mj-ea"/>
                <a:ea typeface="+mj-ea"/>
              </a:rPr>
              <a:t>点击此处添加标题</a:t>
            </a:r>
            <a:endParaRPr lang="zh-CN" altLang="en-US" sz="1500" b="1">
              <a:solidFill>
                <a:srgbClr val="E40000"/>
              </a:solidFill>
              <a:latin typeface="+mj-ea"/>
              <a:ea typeface="+mj-ea"/>
            </a:endParaRPr>
          </a:p>
        </p:txBody>
      </p:sp>
      <p:grpSp>
        <p:nvGrpSpPr>
          <p:cNvPr id="27" name="组合 26"/>
          <p:cNvGrpSpPr/>
          <p:nvPr/>
        </p:nvGrpSpPr>
        <p:grpSpPr>
          <a:xfrm>
            <a:off x="5629275" y="3635429"/>
            <a:ext cx="411956" cy="477440"/>
            <a:chOff x="7505700" y="4846638"/>
            <a:chExt cx="549275" cy="636587"/>
          </a:xfrm>
        </p:grpSpPr>
        <p:sp>
          <p:nvSpPr>
            <p:cNvPr id="5" name="六边形 4"/>
            <p:cNvSpPr/>
            <p:nvPr/>
          </p:nvSpPr>
          <p:spPr>
            <a:xfrm rot="16200000">
              <a:off x="7462044" y="4890294"/>
              <a:ext cx="636587" cy="549275"/>
            </a:xfrm>
            <a:prstGeom prst="hexagon">
              <a:avLst/>
            </a:pr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nvGrpSpPr>
            <p:cNvPr id="6" name="组合 5"/>
            <p:cNvGrpSpPr/>
            <p:nvPr/>
          </p:nvGrpSpPr>
          <p:grpSpPr>
            <a:xfrm>
              <a:off x="7641497" y="4984329"/>
              <a:ext cx="277832" cy="362710"/>
              <a:chOff x="6548410" y="5124435"/>
              <a:chExt cx="538723" cy="703303"/>
            </a:xfrm>
            <a:solidFill>
              <a:schemeClr val="bg1"/>
            </a:solidFill>
          </p:grpSpPr>
          <p:sp>
            <p:nvSpPr>
              <p:cNvPr id="7" name="Freeform 21"/>
              <p:cNvSpPr>
                <a:spLocks noEditPoints="1"/>
              </p:cNvSpPr>
              <p:nvPr/>
            </p:nvSpPr>
            <p:spPr bwMode="auto">
              <a:xfrm>
                <a:off x="6597784" y="5124435"/>
                <a:ext cx="439976" cy="450948"/>
              </a:xfrm>
              <a:custGeom>
                <a:avLst/>
                <a:gdLst>
                  <a:gd name="T0" fmla="*/ 16 w 509"/>
                  <a:gd name="T1" fmla="*/ 394 h 522"/>
                  <a:gd name="T2" fmla="*/ 111 w 509"/>
                  <a:gd name="T3" fmla="*/ 413 h 522"/>
                  <a:gd name="T4" fmla="*/ 129 w 509"/>
                  <a:gd name="T5" fmla="*/ 414 h 522"/>
                  <a:gd name="T6" fmla="*/ 254 w 509"/>
                  <a:gd name="T7" fmla="*/ 394 h 522"/>
                  <a:gd name="T8" fmla="*/ 380 w 509"/>
                  <a:gd name="T9" fmla="*/ 414 h 522"/>
                  <a:gd name="T10" fmla="*/ 398 w 509"/>
                  <a:gd name="T11" fmla="*/ 413 h 522"/>
                  <a:gd name="T12" fmla="*/ 493 w 509"/>
                  <a:gd name="T13" fmla="*/ 394 h 522"/>
                  <a:gd name="T14" fmla="*/ 509 w 509"/>
                  <a:gd name="T15" fmla="*/ 410 h 522"/>
                  <a:gd name="T16" fmla="*/ 509 w 509"/>
                  <a:gd name="T17" fmla="*/ 432 h 522"/>
                  <a:gd name="T18" fmla="*/ 254 w 509"/>
                  <a:gd name="T19" fmla="*/ 522 h 522"/>
                  <a:gd name="T20" fmla="*/ 0 w 509"/>
                  <a:gd name="T21" fmla="*/ 432 h 522"/>
                  <a:gd name="T22" fmla="*/ 0 w 509"/>
                  <a:gd name="T23" fmla="*/ 410 h 522"/>
                  <a:gd name="T24" fmla="*/ 16 w 509"/>
                  <a:gd name="T25" fmla="*/ 394 h 522"/>
                  <a:gd name="T26" fmla="*/ 385 w 509"/>
                  <a:gd name="T27" fmla="*/ 337 h 522"/>
                  <a:gd name="T28" fmla="*/ 366 w 509"/>
                  <a:gd name="T29" fmla="*/ 334 h 522"/>
                  <a:gd name="T30" fmla="*/ 254 w 509"/>
                  <a:gd name="T31" fmla="*/ 356 h 522"/>
                  <a:gd name="T32" fmla="*/ 142 w 509"/>
                  <a:gd name="T33" fmla="*/ 334 h 522"/>
                  <a:gd name="T34" fmla="*/ 124 w 509"/>
                  <a:gd name="T35" fmla="*/ 337 h 522"/>
                  <a:gd name="T36" fmla="*/ 83 w 509"/>
                  <a:gd name="T37" fmla="*/ 305 h 522"/>
                  <a:gd name="T38" fmla="*/ 70 w 509"/>
                  <a:gd name="T39" fmla="*/ 80 h 522"/>
                  <a:gd name="T40" fmla="*/ 150 w 509"/>
                  <a:gd name="T41" fmla="*/ 0 h 522"/>
                  <a:gd name="T42" fmla="*/ 199 w 509"/>
                  <a:gd name="T43" fmla="*/ 7 h 522"/>
                  <a:gd name="T44" fmla="*/ 254 w 509"/>
                  <a:gd name="T45" fmla="*/ 0 h 522"/>
                  <a:gd name="T46" fmla="*/ 310 w 509"/>
                  <a:gd name="T47" fmla="*/ 7 h 522"/>
                  <a:gd name="T48" fmla="*/ 359 w 509"/>
                  <a:gd name="T49" fmla="*/ 0 h 522"/>
                  <a:gd name="T50" fmla="*/ 439 w 509"/>
                  <a:gd name="T51" fmla="*/ 80 h 522"/>
                  <a:gd name="T52" fmla="*/ 426 w 509"/>
                  <a:gd name="T53" fmla="*/ 305 h 522"/>
                  <a:gd name="T54" fmla="*/ 385 w 509"/>
                  <a:gd name="T55" fmla="*/ 337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09" h="522">
                    <a:moveTo>
                      <a:pt x="16" y="394"/>
                    </a:moveTo>
                    <a:cubicBezTo>
                      <a:pt x="65" y="394"/>
                      <a:pt x="88" y="405"/>
                      <a:pt x="111" y="413"/>
                    </a:cubicBezTo>
                    <a:cubicBezTo>
                      <a:pt x="117" y="415"/>
                      <a:pt x="122" y="416"/>
                      <a:pt x="129" y="414"/>
                    </a:cubicBezTo>
                    <a:cubicBezTo>
                      <a:pt x="157" y="407"/>
                      <a:pt x="205" y="394"/>
                      <a:pt x="254" y="394"/>
                    </a:cubicBezTo>
                    <a:cubicBezTo>
                      <a:pt x="304" y="394"/>
                      <a:pt x="352" y="407"/>
                      <a:pt x="380" y="414"/>
                    </a:cubicBezTo>
                    <a:cubicBezTo>
                      <a:pt x="387" y="416"/>
                      <a:pt x="392" y="415"/>
                      <a:pt x="398" y="413"/>
                    </a:cubicBezTo>
                    <a:cubicBezTo>
                      <a:pt x="421" y="405"/>
                      <a:pt x="444" y="394"/>
                      <a:pt x="493" y="394"/>
                    </a:cubicBezTo>
                    <a:cubicBezTo>
                      <a:pt x="501" y="394"/>
                      <a:pt x="509" y="402"/>
                      <a:pt x="509" y="410"/>
                    </a:cubicBezTo>
                    <a:cubicBezTo>
                      <a:pt x="509" y="432"/>
                      <a:pt x="509" y="432"/>
                      <a:pt x="509" y="432"/>
                    </a:cubicBezTo>
                    <a:cubicBezTo>
                      <a:pt x="509" y="492"/>
                      <a:pt x="366" y="522"/>
                      <a:pt x="254" y="522"/>
                    </a:cubicBezTo>
                    <a:cubicBezTo>
                      <a:pt x="143" y="522"/>
                      <a:pt x="0" y="492"/>
                      <a:pt x="0" y="432"/>
                    </a:cubicBezTo>
                    <a:cubicBezTo>
                      <a:pt x="0" y="410"/>
                      <a:pt x="0" y="410"/>
                      <a:pt x="0" y="410"/>
                    </a:cubicBezTo>
                    <a:cubicBezTo>
                      <a:pt x="0" y="401"/>
                      <a:pt x="7" y="394"/>
                      <a:pt x="16" y="394"/>
                    </a:cubicBezTo>
                    <a:close/>
                    <a:moveTo>
                      <a:pt x="385" y="337"/>
                    </a:moveTo>
                    <a:cubicBezTo>
                      <a:pt x="378" y="336"/>
                      <a:pt x="373" y="333"/>
                      <a:pt x="366" y="334"/>
                    </a:cubicBezTo>
                    <a:cubicBezTo>
                      <a:pt x="338" y="341"/>
                      <a:pt x="305" y="356"/>
                      <a:pt x="254" y="356"/>
                    </a:cubicBezTo>
                    <a:cubicBezTo>
                      <a:pt x="204" y="356"/>
                      <a:pt x="171" y="341"/>
                      <a:pt x="142" y="334"/>
                    </a:cubicBezTo>
                    <a:cubicBezTo>
                      <a:pt x="136" y="333"/>
                      <a:pt x="131" y="336"/>
                      <a:pt x="124" y="337"/>
                    </a:cubicBezTo>
                    <a:cubicBezTo>
                      <a:pt x="107" y="338"/>
                      <a:pt x="84" y="323"/>
                      <a:pt x="83" y="305"/>
                    </a:cubicBezTo>
                    <a:cubicBezTo>
                      <a:pt x="70" y="80"/>
                      <a:pt x="70" y="80"/>
                      <a:pt x="70" y="80"/>
                    </a:cubicBezTo>
                    <a:cubicBezTo>
                      <a:pt x="68" y="36"/>
                      <a:pt x="106" y="0"/>
                      <a:pt x="150" y="0"/>
                    </a:cubicBezTo>
                    <a:cubicBezTo>
                      <a:pt x="171" y="0"/>
                      <a:pt x="184" y="7"/>
                      <a:pt x="199" y="7"/>
                    </a:cubicBezTo>
                    <a:cubicBezTo>
                      <a:pt x="214" y="7"/>
                      <a:pt x="233" y="0"/>
                      <a:pt x="254" y="0"/>
                    </a:cubicBezTo>
                    <a:cubicBezTo>
                      <a:pt x="276" y="0"/>
                      <a:pt x="295" y="7"/>
                      <a:pt x="310" y="7"/>
                    </a:cubicBezTo>
                    <a:cubicBezTo>
                      <a:pt x="325" y="7"/>
                      <a:pt x="338" y="0"/>
                      <a:pt x="359" y="0"/>
                    </a:cubicBezTo>
                    <a:cubicBezTo>
                      <a:pt x="403" y="0"/>
                      <a:pt x="439" y="36"/>
                      <a:pt x="439" y="80"/>
                    </a:cubicBezTo>
                    <a:cubicBezTo>
                      <a:pt x="439" y="155"/>
                      <a:pt x="426" y="230"/>
                      <a:pt x="426" y="305"/>
                    </a:cubicBezTo>
                    <a:cubicBezTo>
                      <a:pt x="426" y="323"/>
                      <a:pt x="402" y="338"/>
                      <a:pt x="385" y="3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sp>
            <p:nvSpPr>
              <p:cNvPr id="8" name="Freeform 22"/>
              <p:cNvSpPr>
                <a:spLocks noEditPoints="1"/>
              </p:cNvSpPr>
              <p:nvPr/>
            </p:nvSpPr>
            <p:spPr bwMode="auto">
              <a:xfrm>
                <a:off x="6548410" y="5257562"/>
                <a:ext cx="538723" cy="570176"/>
              </a:xfrm>
              <a:custGeom>
                <a:avLst/>
                <a:gdLst>
                  <a:gd name="T0" fmla="*/ 100 w 623"/>
                  <a:gd name="T1" fmla="*/ 153 h 660"/>
                  <a:gd name="T2" fmla="*/ 73 w 623"/>
                  <a:gd name="T3" fmla="*/ 183 h 660"/>
                  <a:gd name="T4" fmla="*/ 43 w 623"/>
                  <a:gd name="T5" fmla="*/ 156 h 660"/>
                  <a:gd name="T6" fmla="*/ 30 w 623"/>
                  <a:gd name="T7" fmla="*/ 45 h 660"/>
                  <a:gd name="T8" fmla="*/ 94 w 623"/>
                  <a:gd name="T9" fmla="*/ 41 h 660"/>
                  <a:gd name="T10" fmla="*/ 100 w 623"/>
                  <a:gd name="T11" fmla="*/ 153 h 660"/>
                  <a:gd name="T12" fmla="*/ 76 w 623"/>
                  <a:gd name="T13" fmla="*/ 502 h 660"/>
                  <a:gd name="T14" fmla="*/ 57 w 623"/>
                  <a:gd name="T15" fmla="*/ 521 h 660"/>
                  <a:gd name="T16" fmla="*/ 38 w 623"/>
                  <a:gd name="T17" fmla="*/ 502 h 660"/>
                  <a:gd name="T18" fmla="*/ 38 w 623"/>
                  <a:gd name="T19" fmla="*/ 487 h 660"/>
                  <a:gd name="T20" fmla="*/ 78 w 623"/>
                  <a:gd name="T21" fmla="*/ 440 h 660"/>
                  <a:gd name="T22" fmla="*/ 289 w 623"/>
                  <a:gd name="T23" fmla="*/ 406 h 660"/>
                  <a:gd name="T24" fmla="*/ 334 w 623"/>
                  <a:gd name="T25" fmla="*/ 406 h 660"/>
                  <a:gd name="T26" fmla="*/ 545 w 623"/>
                  <a:gd name="T27" fmla="*/ 440 h 660"/>
                  <a:gd name="T28" fmla="*/ 585 w 623"/>
                  <a:gd name="T29" fmla="*/ 487 h 660"/>
                  <a:gd name="T30" fmla="*/ 585 w 623"/>
                  <a:gd name="T31" fmla="*/ 502 h 660"/>
                  <a:gd name="T32" fmla="*/ 566 w 623"/>
                  <a:gd name="T33" fmla="*/ 521 h 660"/>
                  <a:gd name="T34" fmla="*/ 547 w 623"/>
                  <a:gd name="T35" fmla="*/ 502 h 660"/>
                  <a:gd name="T36" fmla="*/ 547 w 623"/>
                  <a:gd name="T37" fmla="*/ 490 h 660"/>
                  <a:gd name="T38" fmla="*/ 538 w 623"/>
                  <a:gd name="T39" fmla="*/ 481 h 660"/>
                  <a:gd name="T40" fmla="*/ 341 w 623"/>
                  <a:gd name="T41" fmla="*/ 468 h 660"/>
                  <a:gd name="T42" fmla="*/ 334 w 623"/>
                  <a:gd name="T43" fmla="*/ 470 h 660"/>
                  <a:gd name="T44" fmla="*/ 331 w 623"/>
                  <a:gd name="T45" fmla="*/ 477 h 660"/>
                  <a:gd name="T46" fmla="*/ 331 w 623"/>
                  <a:gd name="T47" fmla="*/ 502 h 660"/>
                  <a:gd name="T48" fmla="*/ 311 w 623"/>
                  <a:gd name="T49" fmla="*/ 521 h 660"/>
                  <a:gd name="T50" fmla="*/ 292 w 623"/>
                  <a:gd name="T51" fmla="*/ 502 h 660"/>
                  <a:gd name="T52" fmla="*/ 292 w 623"/>
                  <a:gd name="T53" fmla="*/ 477 h 660"/>
                  <a:gd name="T54" fmla="*/ 289 w 623"/>
                  <a:gd name="T55" fmla="*/ 470 h 660"/>
                  <a:gd name="T56" fmla="*/ 282 w 623"/>
                  <a:gd name="T57" fmla="*/ 468 h 660"/>
                  <a:gd name="T58" fmla="*/ 85 w 623"/>
                  <a:gd name="T59" fmla="*/ 481 h 660"/>
                  <a:gd name="T60" fmla="*/ 76 w 623"/>
                  <a:gd name="T61" fmla="*/ 490 h 660"/>
                  <a:gd name="T62" fmla="*/ 76 w 623"/>
                  <a:gd name="T63" fmla="*/ 502 h 660"/>
                  <a:gd name="T64" fmla="*/ 566 w 623"/>
                  <a:gd name="T65" fmla="*/ 545 h 660"/>
                  <a:gd name="T66" fmla="*/ 623 w 623"/>
                  <a:gd name="T67" fmla="*/ 602 h 660"/>
                  <a:gd name="T68" fmla="*/ 566 w 623"/>
                  <a:gd name="T69" fmla="*/ 660 h 660"/>
                  <a:gd name="T70" fmla="*/ 509 w 623"/>
                  <a:gd name="T71" fmla="*/ 602 h 660"/>
                  <a:gd name="T72" fmla="*/ 566 w 623"/>
                  <a:gd name="T73" fmla="*/ 545 h 660"/>
                  <a:gd name="T74" fmla="*/ 57 w 623"/>
                  <a:gd name="T75" fmla="*/ 545 h 660"/>
                  <a:gd name="T76" fmla="*/ 114 w 623"/>
                  <a:gd name="T77" fmla="*/ 602 h 660"/>
                  <a:gd name="T78" fmla="*/ 57 w 623"/>
                  <a:gd name="T79" fmla="*/ 660 h 660"/>
                  <a:gd name="T80" fmla="*/ 0 w 623"/>
                  <a:gd name="T81" fmla="*/ 602 h 660"/>
                  <a:gd name="T82" fmla="*/ 57 w 623"/>
                  <a:gd name="T83" fmla="*/ 545 h 660"/>
                  <a:gd name="T84" fmla="*/ 311 w 623"/>
                  <a:gd name="T85" fmla="*/ 545 h 660"/>
                  <a:gd name="T86" fmla="*/ 369 w 623"/>
                  <a:gd name="T87" fmla="*/ 602 h 660"/>
                  <a:gd name="T88" fmla="*/ 311 w 623"/>
                  <a:gd name="T89" fmla="*/ 660 h 660"/>
                  <a:gd name="T90" fmla="*/ 254 w 623"/>
                  <a:gd name="T91" fmla="*/ 602 h 660"/>
                  <a:gd name="T92" fmla="*/ 311 w 623"/>
                  <a:gd name="T93" fmla="*/ 545 h 660"/>
                  <a:gd name="T94" fmla="*/ 580 w 623"/>
                  <a:gd name="T95" fmla="*/ 156 h 660"/>
                  <a:gd name="T96" fmla="*/ 550 w 623"/>
                  <a:gd name="T97" fmla="*/ 183 h 660"/>
                  <a:gd name="T98" fmla="*/ 523 w 623"/>
                  <a:gd name="T99" fmla="*/ 153 h 660"/>
                  <a:gd name="T100" fmla="*/ 529 w 623"/>
                  <a:gd name="T101" fmla="*/ 41 h 660"/>
                  <a:gd name="T102" fmla="*/ 593 w 623"/>
                  <a:gd name="T103" fmla="*/ 45 h 660"/>
                  <a:gd name="T104" fmla="*/ 580 w 623"/>
                  <a:gd name="T105" fmla="*/ 156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3" h="660">
                    <a:moveTo>
                      <a:pt x="100" y="153"/>
                    </a:moveTo>
                    <a:cubicBezTo>
                      <a:pt x="101" y="169"/>
                      <a:pt x="89" y="182"/>
                      <a:pt x="73" y="183"/>
                    </a:cubicBezTo>
                    <a:cubicBezTo>
                      <a:pt x="57" y="184"/>
                      <a:pt x="44" y="172"/>
                      <a:pt x="43" y="156"/>
                    </a:cubicBezTo>
                    <a:cubicBezTo>
                      <a:pt x="30" y="45"/>
                      <a:pt x="30" y="45"/>
                      <a:pt x="30" y="45"/>
                    </a:cubicBezTo>
                    <a:cubicBezTo>
                      <a:pt x="29" y="12"/>
                      <a:pt x="91" y="0"/>
                      <a:pt x="94" y="41"/>
                    </a:cubicBezTo>
                    <a:cubicBezTo>
                      <a:pt x="100" y="153"/>
                      <a:pt x="100" y="153"/>
                      <a:pt x="100" y="153"/>
                    </a:cubicBezTo>
                    <a:close/>
                    <a:moveTo>
                      <a:pt x="76" y="502"/>
                    </a:moveTo>
                    <a:cubicBezTo>
                      <a:pt x="76" y="513"/>
                      <a:pt x="68" y="521"/>
                      <a:pt x="57" y="521"/>
                    </a:cubicBezTo>
                    <a:cubicBezTo>
                      <a:pt x="47" y="521"/>
                      <a:pt x="38" y="513"/>
                      <a:pt x="38" y="502"/>
                    </a:cubicBezTo>
                    <a:cubicBezTo>
                      <a:pt x="38" y="487"/>
                      <a:pt x="38" y="487"/>
                      <a:pt x="38" y="487"/>
                    </a:cubicBezTo>
                    <a:cubicBezTo>
                      <a:pt x="38" y="464"/>
                      <a:pt x="55" y="444"/>
                      <a:pt x="78" y="440"/>
                    </a:cubicBezTo>
                    <a:cubicBezTo>
                      <a:pt x="289" y="406"/>
                      <a:pt x="289" y="406"/>
                      <a:pt x="289" y="406"/>
                    </a:cubicBezTo>
                    <a:cubicBezTo>
                      <a:pt x="304" y="406"/>
                      <a:pt x="319" y="406"/>
                      <a:pt x="334" y="406"/>
                    </a:cubicBezTo>
                    <a:cubicBezTo>
                      <a:pt x="545" y="440"/>
                      <a:pt x="545" y="440"/>
                      <a:pt x="545" y="440"/>
                    </a:cubicBezTo>
                    <a:cubicBezTo>
                      <a:pt x="568" y="444"/>
                      <a:pt x="585" y="464"/>
                      <a:pt x="585" y="487"/>
                    </a:cubicBezTo>
                    <a:cubicBezTo>
                      <a:pt x="585" y="502"/>
                      <a:pt x="585" y="502"/>
                      <a:pt x="585" y="502"/>
                    </a:cubicBezTo>
                    <a:cubicBezTo>
                      <a:pt x="585" y="513"/>
                      <a:pt x="576" y="521"/>
                      <a:pt x="566" y="521"/>
                    </a:cubicBezTo>
                    <a:cubicBezTo>
                      <a:pt x="555" y="521"/>
                      <a:pt x="547" y="513"/>
                      <a:pt x="547" y="502"/>
                    </a:cubicBezTo>
                    <a:cubicBezTo>
                      <a:pt x="547" y="498"/>
                      <a:pt x="547" y="494"/>
                      <a:pt x="547" y="490"/>
                    </a:cubicBezTo>
                    <a:cubicBezTo>
                      <a:pt x="547" y="485"/>
                      <a:pt x="543" y="481"/>
                      <a:pt x="538" y="481"/>
                    </a:cubicBezTo>
                    <a:cubicBezTo>
                      <a:pt x="341" y="468"/>
                      <a:pt x="341" y="468"/>
                      <a:pt x="341" y="468"/>
                    </a:cubicBezTo>
                    <a:cubicBezTo>
                      <a:pt x="338" y="468"/>
                      <a:pt x="336" y="468"/>
                      <a:pt x="334" y="470"/>
                    </a:cubicBezTo>
                    <a:cubicBezTo>
                      <a:pt x="332" y="472"/>
                      <a:pt x="331" y="475"/>
                      <a:pt x="331" y="477"/>
                    </a:cubicBezTo>
                    <a:cubicBezTo>
                      <a:pt x="331" y="502"/>
                      <a:pt x="331" y="502"/>
                      <a:pt x="331" y="502"/>
                    </a:cubicBezTo>
                    <a:cubicBezTo>
                      <a:pt x="331" y="513"/>
                      <a:pt x="322" y="521"/>
                      <a:pt x="311" y="521"/>
                    </a:cubicBezTo>
                    <a:cubicBezTo>
                      <a:pt x="301" y="521"/>
                      <a:pt x="292" y="513"/>
                      <a:pt x="292" y="502"/>
                    </a:cubicBezTo>
                    <a:cubicBezTo>
                      <a:pt x="292" y="477"/>
                      <a:pt x="292" y="477"/>
                      <a:pt x="292" y="477"/>
                    </a:cubicBezTo>
                    <a:cubicBezTo>
                      <a:pt x="292" y="475"/>
                      <a:pt x="291" y="472"/>
                      <a:pt x="289" y="470"/>
                    </a:cubicBezTo>
                    <a:cubicBezTo>
                      <a:pt x="287" y="468"/>
                      <a:pt x="285" y="468"/>
                      <a:pt x="282" y="468"/>
                    </a:cubicBezTo>
                    <a:cubicBezTo>
                      <a:pt x="85" y="481"/>
                      <a:pt x="85" y="481"/>
                      <a:pt x="85" y="481"/>
                    </a:cubicBezTo>
                    <a:cubicBezTo>
                      <a:pt x="80" y="481"/>
                      <a:pt x="76" y="485"/>
                      <a:pt x="76" y="490"/>
                    </a:cubicBezTo>
                    <a:cubicBezTo>
                      <a:pt x="76" y="502"/>
                      <a:pt x="76" y="502"/>
                      <a:pt x="76" y="502"/>
                    </a:cubicBezTo>
                    <a:close/>
                    <a:moveTo>
                      <a:pt x="566" y="545"/>
                    </a:moveTo>
                    <a:cubicBezTo>
                      <a:pt x="597" y="545"/>
                      <a:pt x="623" y="571"/>
                      <a:pt x="623" y="602"/>
                    </a:cubicBezTo>
                    <a:cubicBezTo>
                      <a:pt x="623" y="634"/>
                      <a:pt x="597" y="660"/>
                      <a:pt x="566" y="660"/>
                    </a:cubicBezTo>
                    <a:cubicBezTo>
                      <a:pt x="534" y="660"/>
                      <a:pt x="509" y="634"/>
                      <a:pt x="509" y="602"/>
                    </a:cubicBezTo>
                    <a:cubicBezTo>
                      <a:pt x="509" y="571"/>
                      <a:pt x="534" y="545"/>
                      <a:pt x="566" y="545"/>
                    </a:cubicBezTo>
                    <a:close/>
                    <a:moveTo>
                      <a:pt x="57" y="545"/>
                    </a:moveTo>
                    <a:cubicBezTo>
                      <a:pt x="89" y="545"/>
                      <a:pt x="114" y="571"/>
                      <a:pt x="114" y="602"/>
                    </a:cubicBezTo>
                    <a:cubicBezTo>
                      <a:pt x="114" y="634"/>
                      <a:pt x="89" y="660"/>
                      <a:pt x="57" y="660"/>
                    </a:cubicBezTo>
                    <a:cubicBezTo>
                      <a:pt x="26" y="660"/>
                      <a:pt x="0" y="634"/>
                      <a:pt x="0" y="602"/>
                    </a:cubicBezTo>
                    <a:cubicBezTo>
                      <a:pt x="0" y="571"/>
                      <a:pt x="26" y="545"/>
                      <a:pt x="57" y="545"/>
                    </a:cubicBezTo>
                    <a:close/>
                    <a:moveTo>
                      <a:pt x="311" y="545"/>
                    </a:moveTo>
                    <a:cubicBezTo>
                      <a:pt x="343" y="545"/>
                      <a:pt x="369" y="571"/>
                      <a:pt x="369" y="602"/>
                    </a:cubicBezTo>
                    <a:cubicBezTo>
                      <a:pt x="369" y="634"/>
                      <a:pt x="343" y="660"/>
                      <a:pt x="311" y="660"/>
                    </a:cubicBezTo>
                    <a:cubicBezTo>
                      <a:pt x="280" y="660"/>
                      <a:pt x="254" y="634"/>
                      <a:pt x="254" y="602"/>
                    </a:cubicBezTo>
                    <a:cubicBezTo>
                      <a:pt x="254" y="571"/>
                      <a:pt x="280" y="545"/>
                      <a:pt x="311" y="545"/>
                    </a:cubicBezTo>
                    <a:close/>
                    <a:moveTo>
                      <a:pt x="580" y="156"/>
                    </a:moveTo>
                    <a:cubicBezTo>
                      <a:pt x="579" y="172"/>
                      <a:pt x="566" y="184"/>
                      <a:pt x="550" y="183"/>
                    </a:cubicBezTo>
                    <a:cubicBezTo>
                      <a:pt x="534" y="182"/>
                      <a:pt x="522" y="169"/>
                      <a:pt x="523" y="153"/>
                    </a:cubicBezTo>
                    <a:cubicBezTo>
                      <a:pt x="529" y="41"/>
                      <a:pt x="529" y="41"/>
                      <a:pt x="529" y="41"/>
                    </a:cubicBezTo>
                    <a:cubicBezTo>
                      <a:pt x="532" y="0"/>
                      <a:pt x="594" y="12"/>
                      <a:pt x="593" y="45"/>
                    </a:cubicBezTo>
                    <a:cubicBezTo>
                      <a:pt x="580" y="156"/>
                      <a:pt x="580" y="156"/>
                      <a:pt x="580" y="1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grpSp>
      </p:grpSp>
      <p:grpSp>
        <p:nvGrpSpPr>
          <p:cNvPr id="30" name="组合 29"/>
          <p:cNvGrpSpPr/>
          <p:nvPr/>
        </p:nvGrpSpPr>
        <p:grpSpPr>
          <a:xfrm>
            <a:off x="6161485" y="3496125"/>
            <a:ext cx="2411015" cy="982980"/>
            <a:chOff x="8215313" y="4660900"/>
            <a:chExt cx="3214687" cy="1310640"/>
          </a:xfrm>
        </p:grpSpPr>
        <p:sp>
          <p:nvSpPr>
            <p:cNvPr id="9" name="矩形 8"/>
            <p:cNvSpPr/>
            <p:nvPr/>
          </p:nvSpPr>
          <p:spPr>
            <a:xfrm>
              <a:off x="8215313" y="5016500"/>
              <a:ext cx="3214687" cy="955040"/>
            </a:xfrm>
            <a:prstGeom prst="rect">
              <a:avLst/>
            </a:prstGeom>
            <a:noFill/>
          </p:spPr>
          <p:txBody>
            <a:bodyPr>
              <a:spAutoFit/>
            </a:bodyPr>
            <a:lstStyle/>
            <a:p>
              <a:pPr>
                <a:lnSpc>
                  <a:spcPct val="130000"/>
                </a:lnSpc>
                <a:defRPr/>
              </a:pPr>
              <a:r>
                <a:rPr lang="zh-CN" altLang="en-US" sz="790">
                  <a:solidFill>
                    <a:schemeClr val="bg2">
                      <a:lumMod val="50000"/>
                    </a:schemeClr>
                  </a:solidFill>
                  <a:latin typeface="+mj-ea"/>
                  <a:ea typeface="+mj-ea"/>
                </a:rPr>
                <a:t>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a:t>
              </a:r>
              <a:r>
                <a:rPr lang="zh-CN" altLang="en-US" sz="790">
                  <a:solidFill>
                    <a:schemeClr val="bg2">
                      <a:lumMod val="50000"/>
                    </a:schemeClr>
                  </a:solidFill>
                  <a:latin typeface="+mj-ea"/>
                </a:rPr>
                <a:t>点击添</a:t>
              </a:r>
            </a:p>
          </p:txBody>
        </p:sp>
        <p:sp>
          <p:nvSpPr>
            <p:cNvPr id="10" name="文本框 9"/>
            <p:cNvSpPr txBox="1"/>
            <p:nvPr/>
          </p:nvSpPr>
          <p:spPr>
            <a:xfrm>
              <a:off x="8215313" y="4660900"/>
              <a:ext cx="3017520" cy="42672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defRPr/>
              </a:pPr>
              <a:r>
                <a:rPr lang="zh-CN" altLang="en-US" sz="1500" b="1" smtClean="0">
                  <a:solidFill>
                    <a:schemeClr val="tx1">
                      <a:lumMod val="65000"/>
                      <a:lumOff val="35000"/>
                    </a:schemeClr>
                  </a:solidFill>
                  <a:latin typeface="+mj-ea"/>
                  <a:ea typeface="+mj-ea"/>
                </a:rPr>
                <a:t>点击此处添加标题</a:t>
              </a:r>
            </a:p>
          </p:txBody>
        </p:sp>
      </p:grpSp>
      <p:grpSp>
        <p:nvGrpSpPr>
          <p:cNvPr id="26" name="组合 25"/>
          <p:cNvGrpSpPr/>
          <p:nvPr/>
        </p:nvGrpSpPr>
        <p:grpSpPr>
          <a:xfrm>
            <a:off x="5629275" y="2560294"/>
            <a:ext cx="411956" cy="477441"/>
            <a:chOff x="7505700" y="3413125"/>
            <a:chExt cx="549275" cy="636588"/>
          </a:xfrm>
        </p:grpSpPr>
        <p:sp>
          <p:nvSpPr>
            <p:cNvPr id="11" name="六边形 10"/>
            <p:cNvSpPr/>
            <p:nvPr/>
          </p:nvSpPr>
          <p:spPr>
            <a:xfrm rot="16200000">
              <a:off x="7462044" y="3456781"/>
              <a:ext cx="636588" cy="549275"/>
            </a:xfrm>
            <a:prstGeom prst="hexagon">
              <a:avLst/>
            </a:pr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nvGrpSpPr>
            <p:cNvPr id="12" name="组合 11"/>
            <p:cNvGrpSpPr/>
            <p:nvPr/>
          </p:nvGrpSpPr>
          <p:grpSpPr>
            <a:xfrm>
              <a:off x="7600567" y="3551168"/>
              <a:ext cx="359692" cy="361578"/>
              <a:chOff x="6469046" y="3702469"/>
              <a:chExt cx="697452" cy="701109"/>
            </a:xfrm>
            <a:solidFill>
              <a:schemeClr val="bg1"/>
            </a:solidFill>
          </p:grpSpPr>
          <p:sp>
            <p:nvSpPr>
              <p:cNvPr id="13" name="Freeform 5"/>
              <p:cNvSpPr>
                <a:spLocks noEditPoints="1"/>
              </p:cNvSpPr>
              <p:nvPr/>
            </p:nvSpPr>
            <p:spPr bwMode="auto">
              <a:xfrm>
                <a:off x="6469046" y="3702469"/>
                <a:ext cx="613698" cy="603458"/>
              </a:xfrm>
              <a:custGeom>
                <a:avLst/>
                <a:gdLst>
                  <a:gd name="T0" fmla="*/ 54 w 710"/>
                  <a:gd name="T1" fmla="*/ 87 h 698"/>
                  <a:gd name="T2" fmla="*/ 114 w 710"/>
                  <a:gd name="T3" fmla="*/ 87 h 698"/>
                  <a:gd name="T4" fmla="*/ 114 w 710"/>
                  <a:gd name="T5" fmla="*/ 33 h 698"/>
                  <a:gd name="T6" fmla="*/ 146 w 710"/>
                  <a:gd name="T7" fmla="*/ 1 h 698"/>
                  <a:gd name="T8" fmla="*/ 178 w 710"/>
                  <a:gd name="T9" fmla="*/ 33 h 698"/>
                  <a:gd name="T10" fmla="*/ 178 w 710"/>
                  <a:gd name="T11" fmla="*/ 169 h 698"/>
                  <a:gd name="T12" fmla="*/ 146 w 710"/>
                  <a:gd name="T13" fmla="*/ 201 h 698"/>
                  <a:gd name="T14" fmla="*/ 114 w 710"/>
                  <a:gd name="T15" fmla="*/ 169 h 698"/>
                  <a:gd name="T16" fmla="*/ 114 w 710"/>
                  <a:gd name="T17" fmla="*/ 144 h 698"/>
                  <a:gd name="T18" fmla="*/ 57 w 710"/>
                  <a:gd name="T19" fmla="*/ 144 h 698"/>
                  <a:gd name="T20" fmla="*/ 57 w 710"/>
                  <a:gd name="T21" fmla="*/ 262 h 698"/>
                  <a:gd name="T22" fmla="*/ 653 w 710"/>
                  <a:gd name="T23" fmla="*/ 262 h 698"/>
                  <a:gd name="T24" fmla="*/ 653 w 710"/>
                  <a:gd name="T25" fmla="*/ 144 h 698"/>
                  <a:gd name="T26" fmla="*/ 591 w 710"/>
                  <a:gd name="T27" fmla="*/ 144 h 698"/>
                  <a:gd name="T28" fmla="*/ 591 w 710"/>
                  <a:gd name="T29" fmla="*/ 87 h 698"/>
                  <a:gd name="T30" fmla="*/ 656 w 710"/>
                  <a:gd name="T31" fmla="*/ 87 h 698"/>
                  <a:gd name="T32" fmla="*/ 710 w 710"/>
                  <a:gd name="T33" fmla="*/ 141 h 698"/>
                  <a:gd name="T34" fmla="*/ 710 w 710"/>
                  <a:gd name="T35" fmla="*/ 412 h 698"/>
                  <a:gd name="T36" fmla="*/ 653 w 710"/>
                  <a:gd name="T37" fmla="*/ 393 h 698"/>
                  <a:gd name="T38" fmla="*/ 653 w 710"/>
                  <a:gd name="T39" fmla="*/ 300 h 698"/>
                  <a:gd name="T40" fmla="*/ 57 w 710"/>
                  <a:gd name="T41" fmla="*/ 300 h 698"/>
                  <a:gd name="T42" fmla="*/ 57 w 710"/>
                  <a:gd name="T43" fmla="*/ 641 h 698"/>
                  <a:gd name="T44" fmla="*/ 386 w 710"/>
                  <a:gd name="T45" fmla="*/ 641 h 698"/>
                  <a:gd name="T46" fmla="*/ 401 w 710"/>
                  <a:gd name="T47" fmla="*/ 698 h 698"/>
                  <a:gd name="T48" fmla="*/ 54 w 710"/>
                  <a:gd name="T49" fmla="*/ 698 h 698"/>
                  <a:gd name="T50" fmla="*/ 16 w 710"/>
                  <a:gd name="T51" fmla="*/ 682 h 698"/>
                  <a:gd name="T52" fmla="*/ 0 w 710"/>
                  <a:gd name="T53" fmla="*/ 644 h 698"/>
                  <a:gd name="T54" fmla="*/ 0 w 710"/>
                  <a:gd name="T55" fmla="*/ 141 h 698"/>
                  <a:gd name="T56" fmla="*/ 54 w 710"/>
                  <a:gd name="T57" fmla="*/ 87 h 698"/>
                  <a:gd name="T58" fmla="*/ 365 w 710"/>
                  <a:gd name="T59" fmla="*/ 169 h 698"/>
                  <a:gd name="T60" fmla="*/ 334 w 710"/>
                  <a:gd name="T61" fmla="*/ 201 h 698"/>
                  <a:gd name="T62" fmla="*/ 302 w 710"/>
                  <a:gd name="T63" fmla="*/ 169 h 698"/>
                  <a:gd name="T64" fmla="*/ 302 w 710"/>
                  <a:gd name="T65" fmla="*/ 144 h 698"/>
                  <a:gd name="T66" fmla="*/ 216 w 710"/>
                  <a:gd name="T67" fmla="*/ 144 h 698"/>
                  <a:gd name="T68" fmla="*/ 216 w 710"/>
                  <a:gd name="T69" fmla="*/ 87 h 698"/>
                  <a:gd name="T70" fmla="*/ 302 w 710"/>
                  <a:gd name="T71" fmla="*/ 87 h 698"/>
                  <a:gd name="T72" fmla="*/ 302 w 710"/>
                  <a:gd name="T73" fmla="*/ 32 h 698"/>
                  <a:gd name="T74" fmla="*/ 334 w 710"/>
                  <a:gd name="T75" fmla="*/ 0 h 698"/>
                  <a:gd name="T76" fmla="*/ 365 w 710"/>
                  <a:gd name="T77" fmla="*/ 32 h 698"/>
                  <a:gd name="T78" fmla="*/ 365 w 710"/>
                  <a:gd name="T79" fmla="*/ 169 h 698"/>
                  <a:gd name="T80" fmla="*/ 553 w 710"/>
                  <a:gd name="T81" fmla="*/ 169 h 698"/>
                  <a:gd name="T82" fmla="*/ 521 w 710"/>
                  <a:gd name="T83" fmla="*/ 201 h 698"/>
                  <a:gd name="T84" fmla="*/ 489 w 710"/>
                  <a:gd name="T85" fmla="*/ 169 h 698"/>
                  <a:gd name="T86" fmla="*/ 489 w 710"/>
                  <a:gd name="T87" fmla="*/ 144 h 698"/>
                  <a:gd name="T88" fmla="*/ 403 w 710"/>
                  <a:gd name="T89" fmla="*/ 144 h 698"/>
                  <a:gd name="T90" fmla="*/ 403 w 710"/>
                  <a:gd name="T91" fmla="*/ 87 h 698"/>
                  <a:gd name="T92" fmla="*/ 489 w 710"/>
                  <a:gd name="T93" fmla="*/ 87 h 698"/>
                  <a:gd name="T94" fmla="*/ 489 w 710"/>
                  <a:gd name="T95" fmla="*/ 33 h 698"/>
                  <a:gd name="T96" fmla="*/ 521 w 710"/>
                  <a:gd name="T97" fmla="*/ 1 h 698"/>
                  <a:gd name="T98" fmla="*/ 553 w 710"/>
                  <a:gd name="T99" fmla="*/ 33 h 698"/>
                  <a:gd name="T100" fmla="*/ 553 w 710"/>
                  <a:gd name="T101" fmla="*/ 169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10" h="698">
                    <a:moveTo>
                      <a:pt x="54" y="87"/>
                    </a:moveTo>
                    <a:cubicBezTo>
                      <a:pt x="114" y="87"/>
                      <a:pt x="114" y="87"/>
                      <a:pt x="114" y="87"/>
                    </a:cubicBezTo>
                    <a:cubicBezTo>
                      <a:pt x="114" y="33"/>
                      <a:pt x="114" y="33"/>
                      <a:pt x="114" y="33"/>
                    </a:cubicBezTo>
                    <a:cubicBezTo>
                      <a:pt x="114" y="15"/>
                      <a:pt x="128" y="1"/>
                      <a:pt x="146" y="1"/>
                    </a:cubicBezTo>
                    <a:cubicBezTo>
                      <a:pt x="164" y="1"/>
                      <a:pt x="178" y="15"/>
                      <a:pt x="178" y="33"/>
                    </a:cubicBezTo>
                    <a:cubicBezTo>
                      <a:pt x="178" y="169"/>
                      <a:pt x="178" y="169"/>
                      <a:pt x="178" y="169"/>
                    </a:cubicBezTo>
                    <a:cubicBezTo>
                      <a:pt x="178" y="187"/>
                      <a:pt x="164" y="201"/>
                      <a:pt x="146" y="201"/>
                    </a:cubicBezTo>
                    <a:cubicBezTo>
                      <a:pt x="128" y="201"/>
                      <a:pt x="114" y="187"/>
                      <a:pt x="114" y="169"/>
                    </a:cubicBezTo>
                    <a:cubicBezTo>
                      <a:pt x="114" y="144"/>
                      <a:pt x="114" y="144"/>
                      <a:pt x="114" y="144"/>
                    </a:cubicBezTo>
                    <a:cubicBezTo>
                      <a:pt x="57" y="144"/>
                      <a:pt x="57" y="144"/>
                      <a:pt x="57" y="144"/>
                    </a:cubicBezTo>
                    <a:cubicBezTo>
                      <a:pt x="57" y="262"/>
                      <a:pt x="57" y="262"/>
                      <a:pt x="57" y="262"/>
                    </a:cubicBezTo>
                    <a:cubicBezTo>
                      <a:pt x="653" y="262"/>
                      <a:pt x="653" y="262"/>
                      <a:pt x="653" y="262"/>
                    </a:cubicBezTo>
                    <a:cubicBezTo>
                      <a:pt x="653" y="144"/>
                      <a:pt x="653" y="144"/>
                      <a:pt x="653" y="144"/>
                    </a:cubicBezTo>
                    <a:cubicBezTo>
                      <a:pt x="591" y="144"/>
                      <a:pt x="591" y="144"/>
                      <a:pt x="591" y="144"/>
                    </a:cubicBezTo>
                    <a:cubicBezTo>
                      <a:pt x="591" y="87"/>
                      <a:pt x="591" y="87"/>
                      <a:pt x="591" y="87"/>
                    </a:cubicBezTo>
                    <a:cubicBezTo>
                      <a:pt x="656" y="87"/>
                      <a:pt x="656" y="87"/>
                      <a:pt x="656" y="87"/>
                    </a:cubicBezTo>
                    <a:cubicBezTo>
                      <a:pt x="686" y="87"/>
                      <a:pt x="710" y="111"/>
                      <a:pt x="710" y="141"/>
                    </a:cubicBezTo>
                    <a:cubicBezTo>
                      <a:pt x="710" y="412"/>
                      <a:pt x="710" y="412"/>
                      <a:pt x="710" y="412"/>
                    </a:cubicBezTo>
                    <a:cubicBezTo>
                      <a:pt x="692" y="403"/>
                      <a:pt x="673" y="396"/>
                      <a:pt x="653" y="393"/>
                    </a:cubicBezTo>
                    <a:cubicBezTo>
                      <a:pt x="653" y="300"/>
                      <a:pt x="653" y="300"/>
                      <a:pt x="653" y="300"/>
                    </a:cubicBezTo>
                    <a:cubicBezTo>
                      <a:pt x="57" y="300"/>
                      <a:pt x="57" y="300"/>
                      <a:pt x="57" y="300"/>
                    </a:cubicBezTo>
                    <a:cubicBezTo>
                      <a:pt x="57" y="641"/>
                      <a:pt x="57" y="641"/>
                      <a:pt x="57" y="641"/>
                    </a:cubicBezTo>
                    <a:cubicBezTo>
                      <a:pt x="386" y="641"/>
                      <a:pt x="386" y="641"/>
                      <a:pt x="386" y="641"/>
                    </a:cubicBezTo>
                    <a:cubicBezTo>
                      <a:pt x="388" y="661"/>
                      <a:pt x="393" y="680"/>
                      <a:pt x="401" y="698"/>
                    </a:cubicBezTo>
                    <a:cubicBezTo>
                      <a:pt x="54" y="698"/>
                      <a:pt x="54" y="698"/>
                      <a:pt x="54" y="698"/>
                    </a:cubicBezTo>
                    <a:cubicBezTo>
                      <a:pt x="39" y="698"/>
                      <a:pt x="26" y="692"/>
                      <a:pt x="16" y="682"/>
                    </a:cubicBezTo>
                    <a:cubicBezTo>
                      <a:pt x="6" y="673"/>
                      <a:pt x="0" y="659"/>
                      <a:pt x="0" y="644"/>
                    </a:cubicBezTo>
                    <a:cubicBezTo>
                      <a:pt x="0" y="141"/>
                      <a:pt x="0" y="141"/>
                      <a:pt x="0" y="141"/>
                    </a:cubicBezTo>
                    <a:cubicBezTo>
                      <a:pt x="0" y="111"/>
                      <a:pt x="24" y="87"/>
                      <a:pt x="54" y="87"/>
                    </a:cubicBezTo>
                    <a:close/>
                    <a:moveTo>
                      <a:pt x="365" y="169"/>
                    </a:moveTo>
                    <a:cubicBezTo>
                      <a:pt x="365" y="186"/>
                      <a:pt x="351" y="201"/>
                      <a:pt x="334" y="201"/>
                    </a:cubicBezTo>
                    <a:cubicBezTo>
                      <a:pt x="316" y="201"/>
                      <a:pt x="302" y="186"/>
                      <a:pt x="302" y="169"/>
                    </a:cubicBezTo>
                    <a:cubicBezTo>
                      <a:pt x="302" y="144"/>
                      <a:pt x="302" y="144"/>
                      <a:pt x="302" y="144"/>
                    </a:cubicBezTo>
                    <a:cubicBezTo>
                      <a:pt x="216" y="144"/>
                      <a:pt x="216" y="144"/>
                      <a:pt x="216" y="144"/>
                    </a:cubicBezTo>
                    <a:cubicBezTo>
                      <a:pt x="216" y="87"/>
                      <a:pt x="216" y="87"/>
                      <a:pt x="216" y="87"/>
                    </a:cubicBezTo>
                    <a:cubicBezTo>
                      <a:pt x="302" y="87"/>
                      <a:pt x="302" y="87"/>
                      <a:pt x="302" y="87"/>
                    </a:cubicBezTo>
                    <a:cubicBezTo>
                      <a:pt x="302" y="32"/>
                      <a:pt x="302" y="32"/>
                      <a:pt x="302" y="32"/>
                    </a:cubicBezTo>
                    <a:cubicBezTo>
                      <a:pt x="302" y="15"/>
                      <a:pt x="316" y="0"/>
                      <a:pt x="334" y="0"/>
                    </a:cubicBezTo>
                    <a:cubicBezTo>
                      <a:pt x="351" y="0"/>
                      <a:pt x="365" y="15"/>
                      <a:pt x="365" y="32"/>
                    </a:cubicBezTo>
                    <a:cubicBezTo>
                      <a:pt x="365" y="169"/>
                      <a:pt x="365" y="169"/>
                      <a:pt x="365" y="169"/>
                    </a:cubicBezTo>
                    <a:close/>
                    <a:moveTo>
                      <a:pt x="553" y="169"/>
                    </a:moveTo>
                    <a:cubicBezTo>
                      <a:pt x="553" y="187"/>
                      <a:pt x="539" y="201"/>
                      <a:pt x="521" y="201"/>
                    </a:cubicBezTo>
                    <a:cubicBezTo>
                      <a:pt x="503" y="201"/>
                      <a:pt x="489" y="187"/>
                      <a:pt x="489" y="169"/>
                    </a:cubicBezTo>
                    <a:cubicBezTo>
                      <a:pt x="489" y="144"/>
                      <a:pt x="489" y="144"/>
                      <a:pt x="489" y="144"/>
                    </a:cubicBezTo>
                    <a:cubicBezTo>
                      <a:pt x="403" y="144"/>
                      <a:pt x="403" y="144"/>
                      <a:pt x="403" y="144"/>
                    </a:cubicBezTo>
                    <a:cubicBezTo>
                      <a:pt x="403" y="87"/>
                      <a:pt x="403" y="87"/>
                      <a:pt x="403" y="87"/>
                    </a:cubicBezTo>
                    <a:cubicBezTo>
                      <a:pt x="489" y="87"/>
                      <a:pt x="489" y="87"/>
                      <a:pt x="489" y="87"/>
                    </a:cubicBezTo>
                    <a:cubicBezTo>
                      <a:pt x="489" y="33"/>
                      <a:pt x="489" y="33"/>
                      <a:pt x="489" y="33"/>
                    </a:cubicBezTo>
                    <a:cubicBezTo>
                      <a:pt x="489" y="15"/>
                      <a:pt x="503" y="1"/>
                      <a:pt x="521" y="1"/>
                    </a:cubicBezTo>
                    <a:cubicBezTo>
                      <a:pt x="539" y="1"/>
                      <a:pt x="553" y="15"/>
                      <a:pt x="553" y="33"/>
                    </a:cubicBezTo>
                    <a:cubicBezTo>
                      <a:pt x="553" y="169"/>
                      <a:pt x="553" y="169"/>
                      <a:pt x="553" y="1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sp>
            <p:nvSpPr>
              <p:cNvPr id="14" name="Freeform 6"/>
              <p:cNvSpPr>
                <a:spLocks noEditPoints="1"/>
              </p:cNvSpPr>
              <p:nvPr/>
            </p:nvSpPr>
            <p:spPr bwMode="auto">
              <a:xfrm>
                <a:off x="6595224" y="4032725"/>
                <a:ext cx="362075" cy="153973"/>
              </a:xfrm>
              <a:custGeom>
                <a:avLst/>
                <a:gdLst>
                  <a:gd name="T0" fmla="*/ 17 w 419"/>
                  <a:gd name="T1" fmla="*/ 0 h 178"/>
                  <a:gd name="T2" fmla="*/ 84 w 419"/>
                  <a:gd name="T3" fmla="*/ 0 h 178"/>
                  <a:gd name="T4" fmla="*/ 102 w 419"/>
                  <a:gd name="T5" fmla="*/ 18 h 178"/>
                  <a:gd name="T6" fmla="*/ 102 w 419"/>
                  <a:gd name="T7" fmla="*/ 46 h 178"/>
                  <a:gd name="T8" fmla="*/ 84 w 419"/>
                  <a:gd name="T9" fmla="*/ 64 h 178"/>
                  <a:gd name="T10" fmla="*/ 17 w 419"/>
                  <a:gd name="T11" fmla="*/ 64 h 178"/>
                  <a:gd name="T12" fmla="*/ 0 w 419"/>
                  <a:gd name="T13" fmla="*/ 46 h 178"/>
                  <a:gd name="T14" fmla="*/ 0 w 419"/>
                  <a:gd name="T15" fmla="*/ 18 h 178"/>
                  <a:gd name="T16" fmla="*/ 17 w 419"/>
                  <a:gd name="T17" fmla="*/ 0 h 178"/>
                  <a:gd name="T18" fmla="*/ 175 w 419"/>
                  <a:gd name="T19" fmla="*/ 115 h 178"/>
                  <a:gd name="T20" fmla="*/ 245 w 419"/>
                  <a:gd name="T21" fmla="*/ 115 h 178"/>
                  <a:gd name="T22" fmla="*/ 261 w 419"/>
                  <a:gd name="T23" fmla="*/ 131 h 178"/>
                  <a:gd name="T24" fmla="*/ 261 w 419"/>
                  <a:gd name="T25" fmla="*/ 134 h 178"/>
                  <a:gd name="T26" fmla="*/ 245 w 419"/>
                  <a:gd name="T27" fmla="*/ 178 h 178"/>
                  <a:gd name="T28" fmla="*/ 245 w 419"/>
                  <a:gd name="T29" fmla="*/ 178 h 178"/>
                  <a:gd name="T30" fmla="*/ 175 w 419"/>
                  <a:gd name="T31" fmla="*/ 178 h 178"/>
                  <a:gd name="T32" fmla="*/ 159 w 419"/>
                  <a:gd name="T33" fmla="*/ 162 h 178"/>
                  <a:gd name="T34" fmla="*/ 159 w 419"/>
                  <a:gd name="T35" fmla="*/ 131 h 178"/>
                  <a:gd name="T36" fmla="*/ 175 w 419"/>
                  <a:gd name="T37" fmla="*/ 115 h 178"/>
                  <a:gd name="T38" fmla="*/ 16 w 419"/>
                  <a:gd name="T39" fmla="*/ 115 h 178"/>
                  <a:gd name="T40" fmla="*/ 86 w 419"/>
                  <a:gd name="T41" fmla="*/ 115 h 178"/>
                  <a:gd name="T42" fmla="*/ 102 w 419"/>
                  <a:gd name="T43" fmla="*/ 131 h 178"/>
                  <a:gd name="T44" fmla="*/ 102 w 419"/>
                  <a:gd name="T45" fmla="*/ 162 h 178"/>
                  <a:gd name="T46" fmla="*/ 86 w 419"/>
                  <a:gd name="T47" fmla="*/ 178 h 178"/>
                  <a:gd name="T48" fmla="*/ 16 w 419"/>
                  <a:gd name="T49" fmla="*/ 178 h 178"/>
                  <a:gd name="T50" fmla="*/ 0 w 419"/>
                  <a:gd name="T51" fmla="*/ 162 h 178"/>
                  <a:gd name="T52" fmla="*/ 0 w 419"/>
                  <a:gd name="T53" fmla="*/ 131 h 178"/>
                  <a:gd name="T54" fmla="*/ 16 w 419"/>
                  <a:gd name="T55" fmla="*/ 115 h 178"/>
                  <a:gd name="T56" fmla="*/ 334 w 419"/>
                  <a:gd name="T57" fmla="*/ 0 h 178"/>
                  <a:gd name="T58" fmla="*/ 404 w 419"/>
                  <a:gd name="T59" fmla="*/ 0 h 178"/>
                  <a:gd name="T60" fmla="*/ 419 w 419"/>
                  <a:gd name="T61" fmla="*/ 11 h 178"/>
                  <a:gd name="T62" fmla="*/ 321 w 419"/>
                  <a:gd name="T63" fmla="*/ 57 h 178"/>
                  <a:gd name="T64" fmla="*/ 318 w 419"/>
                  <a:gd name="T65" fmla="*/ 48 h 178"/>
                  <a:gd name="T66" fmla="*/ 318 w 419"/>
                  <a:gd name="T67" fmla="*/ 16 h 178"/>
                  <a:gd name="T68" fmla="*/ 334 w 419"/>
                  <a:gd name="T69" fmla="*/ 0 h 178"/>
                  <a:gd name="T70" fmla="*/ 175 w 419"/>
                  <a:gd name="T71" fmla="*/ 0 h 178"/>
                  <a:gd name="T72" fmla="*/ 245 w 419"/>
                  <a:gd name="T73" fmla="*/ 0 h 178"/>
                  <a:gd name="T74" fmla="*/ 261 w 419"/>
                  <a:gd name="T75" fmla="*/ 16 h 178"/>
                  <a:gd name="T76" fmla="*/ 261 w 419"/>
                  <a:gd name="T77" fmla="*/ 48 h 178"/>
                  <a:gd name="T78" fmla="*/ 245 w 419"/>
                  <a:gd name="T79" fmla="*/ 64 h 178"/>
                  <a:gd name="T80" fmla="*/ 175 w 419"/>
                  <a:gd name="T81" fmla="*/ 64 h 178"/>
                  <a:gd name="T82" fmla="*/ 159 w 419"/>
                  <a:gd name="T83" fmla="*/ 48 h 178"/>
                  <a:gd name="T84" fmla="*/ 159 w 419"/>
                  <a:gd name="T85" fmla="*/ 16 h 178"/>
                  <a:gd name="T86" fmla="*/ 175 w 419"/>
                  <a:gd name="T87"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9" h="178">
                    <a:moveTo>
                      <a:pt x="17" y="0"/>
                    </a:moveTo>
                    <a:cubicBezTo>
                      <a:pt x="84" y="0"/>
                      <a:pt x="84" y="0"/>
                      <a:pt x="84" y="0"/>
                    </a:cubicBezTo>
                    <a:cubicBezTo>
                      <a:pt x="94" y="0"/>
                      <a:pt x="102" y="8"/>
                      <a:pt x="102" y="18"/>
                    </a:cubicBezTo>
                    <a:cubicBezTo>
                      <a:pt x="102" y="46"/>
                      <a:pt x="102" y="46"/>
                      <a:pt x="102" y="46"/>
                    </a:cubicBezTo>
                    <a:cubicBezTo>
                      <a:pt x="102" y="56"/>
                      <a:pt x="94" y="64"/>
                      <a:pt x="84" y="64"/>
                    </a:cubicBezTo>
                    <a:cubicBezTo>
                      <a:pt x="17" y="64"/>
                      <a:pt x="17" y="64"/>
                      <a:pt x="17" y="64"/>
                    </a:cubicBezTo>
                    <a:cubicBezTo>
                      <a:pt x="8" y="64"/>
                      <a:pt x="0" y="56"/>
                      <a:pt x="0" y="46"/>
                    </a:cubicBezTo>
                    <a:cubicBezTo>
                      <a:pt x="0" y="18"/>
                      <a:pt x="0" y="18"/>
                      <a:pt x="0" y="18"/>
                    </a:cubicBezTo>
                    <a:cubicBezTo>
                      <a:pt x="0" y="8"/>
                      <a:pt x="8" y="0"/>
                      <a:pt x="17" y="0"/>
                    </a:cubicBezTo>
                    <a:close/>
                    <a:moveTo>
                      <a:pt x="175" y="115"/>
                    </a:moveTo>
                    <a:cubicBezTo>
                      <a:pt x="245" y="115"/>
                      <a:pt x="245" y="115"/>
                      <a:pt x="245" y="115"/>
                    </a:cubicBezTo>
                    <a:cubicBezTo>
                      <a:pt x="253" y="115"/>
                      <a:pt x="261" y="122"/>
                      <a:pt x="261" y="131"/>
                    </a:cubicBezTo>
                    <a:cubicBezTo>
                      <a:pt x="261" y="134"/>
                      <a:pt x="261" y="134"/>
                      <a:pt x="261" y="134"/>
                    </a:cubicBezTo>
                    <a:cubicBezTo>
                      <a:pt x="254" y="148"/>
                      <a:pt x="249" y="163"/>
                      <a:pt x="245" y="178"/>
                    </a:cubicBezTo>
                    <a:cubicBezTo>
                      <a:pt x="245" y="178"/>
                      <a:pt x="245" y="178"/>
                      <a:pt x="245" y="178"/>
                    </a:cubicBezTo>
                    <a:cubicBezTo>
                      <a:pt x="175" y="178"/>
                      <a:pt x="175" y="178"/>
                      <a:pt x="175" y="178"/>
                    </a:cubicBezTo>
                    <a:cubicBezTo>
                      <a:pt x="166" y="178"/>
                      <a:pt x="159" y="171"/>
                      <a:pt x="159" y="162"/>
                    </a:cubicBezTo>
                    <a:cubicBezTo>
                      <a:pt x="159" y="131"/>
                      <a:pt x="159" y="131"/>
                      <a:pt x="159" y="131"/>
                    </a:cubicBezTo>
                    <a:cubicBezTo>
                      <a:pt x="159" y="122"/>
                      <a:pt x="166" y="115"/>
                      <a:pt x="175" y="115"/>
                    </a:cubicBezTo>
                    <a:close/>
                    <a:moveTo>
                      <a:pt x="16" y="115"/>
                    </a:moveTo>
                    <a:cubicBezTo>
                      <a:pt x="86" y="115"/>
                      <a:pt x="86" y="115"/>
                      <a:pt x="86" y="115"/>
                    </a:cubicBezTo>
                    <a:cubicBezTo>
                      <a:pt x="95" y="115"/>
                      <a:pt x="102" y="122"/>
                      <a:pt x="102" y="131"/>
                    </a:cubicBezTo>
                    <a:cubicBezTo>
                      <a:pt x="102" y="162"/>
                      <a:pt x="102" y="162"/>
                      <a:pt x="102" y="162"/>
                    </a:cubicBezTo>
                    <a:cubicBezTo>
                      <a:pt x="102" y="171"/>
                      <a:pt x="95" y="178"/>
                      <a:pt x="86" y="178"/>
                    </a:cubicBezTo>
                    <a:cubicBezTo>
                      <a:pt x="16" y="178"/>
                      <a:pt x="16" y="178"/>
                      <a:pt x="16" y="178"/>
                    </a:cubicBezTo>
                    <a:cubicBezTo>
                      <a:pt x="7" y="178"/>
                      <a:pt x="0" y="171"/>
                      <a:pt x="0" y="162"/>
                    </a:cubicBezTo>
                    <a:cubicBezTo>
                      <a:pt x="0" y="131"/>
                      <a:pt x="0" y="131"/>
                      <a:pt x="0" y="131"/>
                    </a:cubicBezTo>
                    <a:cubicBezTo>
                      <a:pt x="0" y="122"/>
                      <a:pt x="7" y="115"/>
                      <a:pt x="16" y="115"/>
                    </a:cubicBezTo>
                    <a:close/>
                    <a:moveTo>
                      <a:pt x="334" y="0"/>
                    </a:moveTo>
                    <a:cubicBezTo>
                      <a:pt x="404" y="0"/>
                      <a:pt x="404" y="0"/>
                      <a:pt x="404" y="0"/>
                    </a:cubicBezTo>
                    <a:cubicBezTo>
                      <a:pt x="411" y="0"/>
                      <a:pt x="417" y="5"/>
                      <a:pt x="419" y="11"/>
                    </a:cubicBezTo>
                    <a:cubicBezTo>
                      <a:pt x="383" y="18"/>
                      <a:pt x="349" y="34"/>
                      <a:pt x="321" y="57"/>
                    </a:cubicBezTo>
                    <a:cubicBezTo>
                      <a:pt x="319" y="55"/>
                      <a:pt x="318" y="51"/>
                      <a:pt x="318" y="48"/>
                    </a:cubicBezTo>
                    <a:cubicBezTo>
                      <a:pt x="318" y="16"/>
                      <a:pt x="318" y="16"/>
                      <a:pt x="318" y="16"/>
                    </a:cubicBezTo>
                    <a:cubicBezTo>
                      <a:pt x="318" y="7"/>
                      <a:pt x="325" y="0"/>
                      <a:pt x="334" y="0"/>
                    </a:cubicBezTo>
                    <a:close/>
                    <a:moveTo>
                      <a:pt x="175" y="0"/>
                    </a:moveTo>
                    <a:cubicBezTo>
                      <a:pt x="245" y="0"/>
                      <a:pt x="245" y="0"/>
                      <a:pt x="245" y="0"/>
                    </a:cubicBezTo>
                    <a:cubicBezTo>
                      <a:pt x="253" y="0"/>
                      <a:pt x="261" y="7"/>
                      <a:pt x="261" y="16"/>
                    </a:cubicBezTo>
                    <a:cubicBezTo>
                      <a:pt x="261" y="48"/>
                      <a:pt x="261" y="48"/>
                      <a:pt x="261" y="48"/>
                    </a:cubicBezTo>
                    <a:cubicBezTo>
                      <a:pt x="261" y="57"/>
                      <a:pt x="253" y="64"/>
                      <a:pt x="245" y="64"/>
                    </a:cubicBezTo>
                    <a:cubicBezTo>
                      <a:pt x="175" y="64"/>
                      <a:pt x="175" y="64"/>
                      <a:pt x="175" y="64"/>
                    </a:cubicBezTo>
                    <a:cubicBezTo>
                      <a:pt x="166" y="64"/>
                      <a:pt x="159" y="57"/>
                      <a:pt x="159" y="48"/>
                    </a:cubicBezTo>
                    <a:cubicBezTo>
                      <a:pt x="159" y="16"/>
                      <a:pt x="159" y="16"/>
                      <a:pt x="159" y="16"/>
                    </a:cubicBezTo>
                    <a:cubicBezTo>
                      <a:pt x="159" y="7"/>
                      <a:pt x="166" y="0"/>
                      <a:pt x="17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sp>
            <p:nvSpPr>
              <p:cNvPr id="15" name="Freeform 7"/>
              <p:cNvSpPr>
                <a:spLocks noEditPoints="1"/>
              </p:cNvSpPr>
              <p:nvPr/>
            </p:nvSpPr>
            <p:spPr bwMode="auto">
              <a:xfrm>
                <a:off x="6826001" y="4063081"/>
                <a:ext cx="340497" cy="340497"/>
              </a:xfrm>
              <a:custGeom>
                <a:avLst/>
                <a:gdLst>
                  <a:gd name="T0" fmla="*/ 197 w 394"/>
                  <a:gd name="T1" fmla="*/ 57 h 394"/>
                  <a:gd name="T2" fmla="*/ 98 w 394"/>
                  <a:gd name="T3" fmla="*/ 98 h 394"/>
                  <a:gd name="T4" fmla="*/ 57 w 394"/>
                  <a:gd name="T5" fmla="*/ 197 h 394"/>
                  <a:gd name="T6" fmla="*/ 98 w 394"/>
                  <a:gd name="T7" fmla="*/ 296 h 394"/>
                  <a:gd name="T8" fmla="*/ 197 w 394"/>
                  <a:gd name="T9" fmla="*/ 337 h 394"/>
                  <a:gd name="T10" fmla="*/ 296 w 394"/>
                  <a:gd name="T11" fmla="*/ 296 h 394"/>
                  <a:gd name="T12" fmla="*/ 337 w 394"/>
                  <a:gd name="T13" fmla="*/ 197 h 394"/>
                  <a:gd name="T14" fmla="*/ 296 w 394"/>
                  <a:gd name="T15" fmla="*/ 98 h 394"/>
                  <a:gd name="T16" fmla="*/ 197 w 394"/>
                  <a:gd name="T17" fmla="*/ 57 h 394"/>
                  <a:gd name="T18" fmla="*/ 58 w 394"/>
                  <a:gd name="T19" fmla="*/ 58 h 394"/>
                  <a:gd name="T20" fmla="*/ 197 w 394"/>
                  <a:gd name="T21" fmla="*/ 0 h 394"/>
                  <a:gd name="T22" fmla="*/ 336 w 394"/>
                  <a:gd name="T23" fmla="*/ 58 h 394"/>
                  <a:gd name="T24" fmla="*/ 394 w 394"/>
                  <a:gd name="T25" fmla="*/ 197 h 394"/>
                  <a:gd name="T26" fmla="*/ 336 w 394"/>
                  <a:gd name="T27" fmla="*/ 336 h 394"/>
                  <a:gd name="T28" fmla="*/ 197 w 394"/>
                  <a:gd name="T29" fmla="*/ 394 h 394"/>
                  <a:gd name="T30" fmla="*/ 58 w 394"/>
                  <a:gd name="T31" fmla="*/ 336 h 394"/>
                  <a:gd name="T32" fmla="*/ 0 w 394"/>
                  <a:gd name="T33" fmla="*/ 197 h 394"/>
                  <a:gd name="T34" fmla="*/ 58 w 394"/>
                  <a:gd name="T35" fmla="*/ 58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4" h="394">
                    <a:moveTo>
                      <a:pt x="197" y="57"/>
                    </a:moveTo>
                    <a:cubicBezTo>
                      <a:pt x="158" y="57"/>
                      <a:pt x="123" y="73"/>
                      <a:pt x="98" y="98"/>
                    </a:cubicBezTo>
                    <a:cubicBezTo>
                      <a:pt x="73" y="124"/>
                      <a:pt x="57" y="158"/>
                      <a:pt x="57" y="197"/>
                    </a:cubicBezTo>
                    <a:cubicBezTo>
                      <a:pt x="57" y="236"/>
                      <a:pt x="73" y="271"/>
                      <a:pt x="98" y="296"/>
                    </a:cubicBezTo>
                    <a:cubicBezTo>
                      <a:pt x="123" y="321"/>
                      <a:pt x="158" y="337"/>
                      <a:pt x="197" y="337"/>
                    </a:cubicBezTo>
                    <a:cubicBezTo>
                      <a:pt x="236" y="337"/>
                      <a:pt x="270" y="321"/>
                      <a:pt x="296" y="296"/>
                    </a:cubicBezTo>
                    <a:cubicBezTo>
                      <a:pt x="321" y="271"/>
                      <a:pt x="337" y="236"/>
                      <a:pt x="337" y="197"/>
                    </a:cubicBezTo>
                    <a:cubicBezTo>
                      <a:pt x="337" y="158"/>
                      <a:pt x="321" y="124"/>
                      <a:pt x="296" y="98"/>
                    </a:cubicBezTo>
                    <a:cubicBezTo>
                      <a:pt x="270" y="73"/>
                      <a:pt x="236" y="57"/>
                      <a:pt x="197" y="57"/>
                    </a:cubicBezTo>
                    <a:close/>
                    <a:moveTo>
                      <a:pt x="58" y="58"/>
                    </a:moveTo>
                    <a:cubicBezTo>
                      <a:pt x="93" y="22"/>
                      <a:pt x="143" y="0"/>
                      <a:pt x="197" y="0"/>
                    </a:cubicBezTo>
                    <a:cubicBezTo>
                      <a:pt x="251" y="0"/>
                      <a:pt x="301" y="22"/>
                      <a:pt x="336" y="58"/>
                    </a:cubicBezTo>
                    <a:cubicBezTo>
                      <a:pt x="372" y="93"/>
                      <a:pt x="394" y="143"/>
                      <a:pt x="394" y="197"/>
                    </a:cubicBezTo>
                    <a:cubicBezTo>
                      <a:pt x="394" y="252"/>
                      <a:pt x="372" y="301"/>
                      <a:pt x="336" y="336"/>
                    </a:cubicBezTo>
                    <a:cubicBezTo>
                      <a:pt x="301" y="372"/>
                      <a:pt x="251" y="394"/>
                      <a:pt x="197" y="394"/>
                    </a:cubicBezTo>
                    <a:cubicBezTo>
                      <a:pt x="143" y="394"/>
                      <a:pt x="93" y="372"/>
                      <a:pt x="58" y="336"/>
                    </a:cubicBezTo>
                    <a:cubicBezTo>
                      <a:pt x="22" y="301"/>
                      <a:pt x="0" y="252"/>
                      <a:pt x="0" y="197"/>
                    </a:cubicBezTo>
                    <a:cubicBezTo>
                      <a:pt x="0" y="143"/>
                      <a:pt x="22" y="93"/>
                      <a:pt x="5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sp>
            <p:nvSpPr>
              <p:cNvPr id="16" name="Freeform 8"/>
              <p:cNvSpPr/>
              <p:nvPr/>
            </p:nvSpPr>
            <p:spPr bwMode="auto">
              <a:xfrm>
                <a:off x="6923651" y="4160731"/>
                <a:ext cx="99479" cy="100211"/>
              </a:xfrm>
              <a:custGeom>
                <a:avLst/>
                <a:gdLst>
                  <a:gd name="T0" fmla="*/ 55 w 115"/>
                  <a:gd name="T1" fmla="*/ 83 h 116"/>
                  <a:gd name="T2" fmla="*/ 64 w 115"/>
                  <a:gd name="T3" fmla="*/ 104 h 116"/>
                  <a:gd name="T4" fmla="*/ 104 w 115"/>
                  <a:gd name="T5" fmla="*/ 104 h 116"/>
                  <a:gd name="T6" fmla="*/ 104 w 115"/>
                  <a:gd name="T7" fmla="*/ 64 h 116"/>
                  <a:gd name="T8" fmla="*/ 82 w 115"/>
                  <a:gd name="T9" fmla="*/ 56 h 116"/>
                  <a:gd name="T10" fmla="*/ 34 w 115"/>
                  <a:gd name="T11" fmla="*/ 8 h 116"/>
                  <a:gd name="T12" fmla="*/ 8 w 115"/>
                  <a:gd name="T13" fmla="*/ 8 h 116"/>
                  <a:gd name="T14" fmla="*/ 8 w 115"/>
                  <a:gd name="T15" fmla="*/ 35 h 116"/>
                  <a:gd name="T16" fmla="*/ 55 w 115"/>
                  <a:gd name="T17" fmla="*/ 83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116">
                    <a:moveTo>
                      <a:pt x="55" y="83"/>
                    </a:moveTo>
                    <a:cubicBezTo>
                      <a:pt x="55" y="90"/>
                      <a:pt x="58" y="98"/>
                      <a:pt x="64" y="104"/>
                    </a:cubicBezTo>
                    <a:cubicBezTo>
                      <a:pt x="75" y="116"/>
                      <a:pt x="93" y="116"/>
                      <a:pt x="104" y="104"/>
                    </a:cubicBezTo>
                    <a:cubicBezTo>
                      <a:pt x="115" y="93"/>
                      <a:pt x="115" y="75"/>
                      <a:pt x="104" y="64"/>
                    </a:cubicBezTo>
                    <a:cubicBezTo>
                      <a:pt x="98" y="58"/>
                      <a:pt x="90" y="55"/>
                      <a:pt x="82" y="56"/>
                    </a:cubicBezTo>
                    <a:cubicBezTo>
                      <a:pt x="34" y="8"/>
                      <a:pt x="34" y="8"/>
                      <a:pt x="34" y="8"/>
                    </a:cubicBezTo>
                    <a:cubicBezTo>
                      <a:pt x="27" y="0"/>
                      <a:pt x="15" y="0"/>
                      <a:pt x="8" y="8"/>
                    </a:cubicBezTo>
                    <a:cubicBezTo>
                      <a:pt x="0" y="15"/>
                      <a:pt x="0" y="27"/>
                      <a:pt x="8" y="35"/>
                    </a:cubicBezTo>
                    <a:cubicBezTo>
                      <a:pt x="55" y="83"/>
                      <a:pt x="55" y="83"/>
                      <a:pt x="55"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grpSp>
      </p:grpSp>
      <p:grpSp>
        <p:nvGrpSpPr>
          <p:cNvPr id="29" name="组合 28"/>
          <p:cNvGrpSpPr/>
          <p:nvPr/>
        </p:nvGrpSpPr>
        <p:grpSpPr>
          <a:xfrm>
            <a:off x="6161485" y="2376938"/>
            <a:ext cx="2411015" cy="981790"/>
            <a:chOff x="8215313" y="3168650"/>
            <a:chExt cx="3214687" cy="1309053"/>
          </a:xfrm>
        </p:grpSpPr>
        <p:sp>
          <p:nvSpPr>
            <p:cNvPr id="17" name="矩形 16"/>
            <p:cNvSpPr/>
            <p:nvPr/>
          </p:nvSpPr>
          <p:spPr>
            <a:xfrm>
              <a:off x="8215313" y="3522663"/>
              <a:ext cx="3214687" cy="955040"/>
            </a:xfrm>
            <a:prstGeom prst="rect">
              <a:avLst/>
            </a:prstGeom>
            <a:noFill/>
          </p:spPr>
          <p:txBody>
            <a:bodyPr>
              <a:spAutoFit/>
            </a:bodyPr>
            <a:lstStyle/>
            <a:p>
              <a:pPr>
                <a:lnSpc>
                  <a:spcPct val="130000"/>
                </a:lnSpc>
                <a:defRPr/>
              </a:pPr>
              <a:r>
                <a:rPr lang="zh-CN" altLang="en-US" sz="790">
                  <a:solidFill>
                    <a:schemeClr val="bg2">
                      <a:lumMod val="50000"/>
                    </a:schemeClr>
                  </a:solidFill>
                  <a:latin typeface="+mj-ea"/>
                  <a:ea typeface="+mj-ea"/>
                </a:rPr>
                <a:t>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a:t>
              </a:r>
              <a:r>
                <a:rPr lang="zh-CN" altLang="en-US" sz="790">
                  <a:solidFill>
                    <a:schemeClr val="bg2">
                      <a:lumMod val="50000"/>
                    </a:schemeClr>
                  </a:solidFill>
                  <a:latin typeface="+mj-ea"/>
                </a:rPr>
                <a:t>点击添</a:t>
              </a:r>
            </a:p>
          </p:txBody>
        </p:sp>
        <p:sp>
          <p:nvSpPr>
            <p:cNvPr id="18" name="文本框 17"/>
            <p:cNvSpPr txBox="1"/>
            <p:nvPr/>
          </p:nvSpPr>
          <p:spPr>
            <a:xfrm>
              <a:off x="8215313" y="3168650"/>
              <a:ext cx="2665307" cy="42672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defRPr/>
              </a:pPr>
              <a:r>
                <a:rPr lang="zh-CN" altLang="en-US" sz="1500" b="1" smtClean="0">
                  <a:solidFill>
                    <a:schemeClr val="tx1">
                      <a:lumMod val="65000"/>
                      <a:lumOff val="35000"/>
                    </a:schemeClr>
                  </a:solidFill>
                  <a:latin typeface="+mj-ea"/>
                  <a:ea typeface="+mj-ea"/>
                </a:rPr>
                <a:t>点击此处添加标题</a:t>
              </a:r>
            </a:p>
          </p:txBody>
        </p:sp>
      </p:grpSp>
      <p:grpSp>
        <p:nvGrpSpPr>
          <p:cNvPr id="25" name="组合 24"/>
          <p:cNvGrpSpPr/>
          <p:nvPr/>
        </p:nvGrpSpPr>
        <p:grpSpPr>
          <a:xfrm>
            <a:off x="5629275" y="1412531"/>
            <a:ext cx="411956" cy="477441"/>
            <a:chOff x="7505700" y="1882775"/>
            <a:chExt cx="549275" cy="636588"/>
          </a:xfrm>
        </p:grpSpPr>
        <p:sp>
          <p:nvSpPr>
            <p:cNvPr id="19" name="六边形 18"/>
            <p:cNvSpPr/>
            <p:nvPr/>
          </p:nvSpPr>
          <p:spPr>
            <a:xfrm rot="16200000">
              <a:off x="7462044" y="1926431"/>
              <a:ext cx="636588" cy="549275"/>
            </a:xfrm>
            <a:prstGeom prst="hexagon">
              <a:avLst/>
            </a:prstGeom>
            <a:solidFill>
              <a:srgbClr val="E4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nvGrpSpPr>
            <p:cNvPr id="20" name="组合 19"/>
            <p:cNvGrpSpPr/>
            <p:nvPr/>
          </p:nvGrpSpPr>
          <p:grpSpPr>
            <a:xfrm>
              <a:off x="7611830" y="2019643"/>
              <a:ext cx="297260" cy="362332"/>
              <a:chOff x="3683997" y="856343"/>
              <a:chExt cx="576394" cy="702571"/>
            </a:xfrm>
            <a:solidFill>
              <a:schemeClr val="bg1"/>
            </a:solidFill>
          </p:grpSpPr>
          <p:sp>
            <p:nvSpPr>
              <p:cNvPr id="21" name="Freeform 34"/>
              <p:cNvSpPr>
                <a:spLocks noEditPoints="1"/>
              </p:cNvSpPr>
              <p:nvPr/>
            </p:nvSpPr>
            <p:spPr bwMode="auto">
              <a:xfrm>
                <a:off x="3683997" y="856343"/>
                <a:ext cx="576394" cy="702571"/>
              </a:xfrm>
              <a:custGeom>
                <a:avLst/>
                <a:gdLst>
                  <a:gd name="T0" fmla="*/ 16 w 667"/>
                  <a:gd name="T1" fmla="*/ 176 h 813"/>
                  <a:gd name="T2" fmla="*/ 175 w 667"/>
                  <a:gd name="T3" fmla="*/ 16 h 813"/>
                  <a:gd name="T4" fmla="*/ 214 w 667"/>
                  <a:gd name="T5" fmla="*/ 0 h 813"/>
                  <a:gd name="T6" fmla="*/ 613 w 667"/>
                  <a:gd name="T7" fmla="*/ 0 h 813"/>
                  <a:gd name="T8" fmla="*/ 667 w 667"/>
                  <a:gd name="T9" fmla="*/ 54 h 813"/>
                  <a:gd name="T10" fmla="*/ 667 w 667"/>
                  <a:gd name="T11" fmla="*/ 759 h 813"/>
                  <a:gd name="T12" fmla="*/ 613 w 667"/>
                  <a:gd name="T13" fmla="*/ 813 h 813"/>
                  <a:gd name="T14" fmla="*/ 54 w 667"/>
                  <a:gd name="T15" fmla="*/ 813 h 813"/>
                  <a:gd name="T16" fmla="*/ 0 w 667"/>
                  <a:gd name="T17" fmla="*/ 759 h 813"/>
                  <a:gd name="T18" fmla="*/ 0 w 667"/>
                  <a:gd name="T19" fmla="*/ 214 h 813"/>
                  <a:gd name="T20" fmla="*/ 16 w 667"/>
                  <a:gd name="T21" fmla="*/ 176 h 813"/>
                  <a:gd name="T22" fmla="*/ 194 w 667"/>
                  <a:gd name="T23" fmla="*/ 229 h 813"/>
                  <a:gd name="T24" fmla="*/ 57 w 667"/>
                  <a:gd name="T25" fmla="*/ 229 h 813"/>
                  <a:gd name="T26" fmla="*/ 57 w 667"/>
                  <a:gd name="T27" fmla="*/ 756 h 813"/>
                  <a:gd name="T28" fmla="*/ 610 w 667"/>
                  <a:gd name="T29" fmla="*/ 756 h 813"/>
                  <a:gd name="T30" fmla="*/ 610 w 667"/>
                  <a:gd name="T31" fmla="*/ 57 h 813"/>
                  <a:gd name="T32" fmla="*/ 238 w 667"/>
                  <a:gd name="T33" fmla="*/ 57 h 813"/>
                  <a:gd name="T34" fmla="*/ 238 w 667"/>
                  <a:gd name="T35" fmla="*/ 185 h 813"/>
                  <a:gd name="T36" fmla="*/ 194 w 667"/>
                  <a:gd name="T37" fmla="*/ 229 h 813"/>
                  <a:gd name="T38" fmla="*/ 82 w 667"/>
                  <a:gd name="T39" fmla="*/ 191 h 813"/>
                  <a:gd name="T40" fmla="*/ 194 w 667"/>
                  <a:gd name="T41" fmla="*/ 191 h 813"/>
                  <a:gd name="T42" fmla="*/ 200 w 667"/>
                  <a:gd name="T43" fmla="*/ 185 h 813"/>
                  <a:gd name="T44" fmla="*/ 200 w 667"/>
                  <a:gd name="T45" fmla="*/ 72 h 813"/>
                  <a:gd name="T46" fmla="*/ 82 w 667"/>
                  <a:gd name="T47" fmla="*/ 191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67" h="813">
                    <a:moveTo>
                      <a:pt x="16" y="176"/>
                    </a:moveTo>
                    <a:cubicBezTo>
                      <a:pt x="175" y="16"/>
                      <a:pt x="175" y="16"/>
                      <a:pt x="175" y="16"/>
                    </a:cubicBezTo>
                    <a:cubicBezTo>
                      <a:pt x="186" y="6"/>
                      <a:pt x="199" y="0"/>
                      <a:pt x="214" y="0"/>
                    </a:cubicBezTo>
                    <a:cubicBezTo>
                      <a:pt x="613" y="0"/>
                      <a:pt x="613" y="0"/>
                      <a:pt x="613" y="0"/>
                    </a:cubicBezTo>
                    <a:cubicBezTo>
                      <a:pt x="643" y="0"/>
                      <a:pt x="667" y="24"/>
                      <a:pt x="667" y="54"/>
                    </a:cubicBezTo>
                    <a:cubicBezTo>
                      <a:pt x="667" y="759"/>
                      <a:pt x="667" y="759"/>
                      <a:pt x="667" y="759"/>
                    </a:cubicBezTo>
                    <a:cubicBezTo>
                      <a:pt x="667" y="789"/>
                      <a:pt x="643" y="813"/>
                      <a:pt x="613" y="813"/>
                    </a:cubicBezTo>
                    <a:cubicBezTo>
                      <a:pt x="54" y="813"/>
                      <a:pt x="54" y="813"/>
                      <a:pt x="54" y="813"/>
                    </a:cubicBezTo>
                    <a:cubicBezTo>
                      <a:pt x="24" y="813"/>
                      <a:pt x="0" y="789"/>
                      <a:pt x="0" y="759"/>
                    </a:cubicBezTo>
                    <a:cubicBezTo>
                      <a:pt x="0" y="214"/>
                      <a:pt x="0" y="214"/>
                      <a:pt x="0" y="214"/>
                    </a:cubicBezTo>
                    <a:cubicBezTo>
                      <a:pt x="0" y="200"/>
                      <a:pt x="5" y="186"/>
                      <a:pt x="16" y="176"/>
                    </a:cubicBezTo>
                    <a:close/>
                    <a:moveTo>
                      <a:pt x="194" y="229"/>
                    </a:moveTo>
                    <a:cubicBezTo>
                      <a:pt x="57" y="229"/>
                      <a:pt x="57" y="229"/>
                      <a:pt x="57" y="229"/>
                    </a:cubicBezTo>
                    <a:cubicBezTo>
                      <a:pt x="57" y="756"/>
                      <a:pt x="57" y="756"/>
                      <a:pt x="57" y="756"/>
                    </a:cubicBezTo>
                    <a:cubicBezTo>
                      <a:pt x="610" y="756"/>
                      <a:pt x="610" y="756"/>
                      <a:pt x="610" y="756"/>
                    </a:cubicBezTo>
                    <a:cubicBezTo>
                      <a:pt x="610" y="57"/>
                      <a:pt x="610" y="57"/>
                      <a:pt x="610" y="57"/>
                    </a:cubicBezTo>
                    <a:cubicBezTo>
                      <a:pt x="238" y="57"/>
                      <a:pt x="238" y="57"/>
                      <a:pt x="238" y="57"/>
                    </a:cubicBezTo>
                    <a:cubicBezTo>
                      <a:pt x="238" y="185"/>
                      <a:pt x="238" y="185"/>
                      <a:pt x="238" y="185"/>
                    </a:cubicBezTo>
                    <a:cubicBezTo>
                      <a:pt x="238" y="210"/>
                      <a:pt x="218" y="229"/>
                      <a:pt x="194" y="229"/>
                    </a:cubicBezTo>
                    <a:close/>
                    <a:moveTo>
                      <a:pt x="82" y="191"/>
                    </a:moveTo>
                    <a:cubicBezTo>
                      <a:pt x="194" y="191"/>
                      <a:pt x="194" y="191"/>
                      <a:pt x="194" y="191"/>
                    </a:cubicBezTo>
                    <a:cubicBezTo>
                      <a:pt x="197" y="191"/>
                      <a:pt x="200" y="188"/>
                      <a:pt x="200" y="185"/>
                    </a:cubicBezTo>
                    <a:cubicBezTo>
                      <a:pt x="200" y="72"/>
                      <a:pt x="200" y="72"/>
                      <a:pt x="200" y="72"/>
                    </a:cubicBezTo>
                    <a:cubicBezTo>
                      <a:pt x="82" y="191"/>
                      <a:pt x="82" y="191"/>
                      <a:pt x="82" y="1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sp>
            <p:nvSpPr>
              <p:cNvPr id="24" name="Freeform 35"/>
              <p:cNvSpPr>
                <a:spLocks noEditPoints="1"/>
              </p:cNvSpPr>
              <p:nvPr/>
            </p:nvSpPr>
            <p:spPr bwMode="auto">
              <a:xfrm>
                <a:off x="3765921" y="1015436"/>
                <a:ext cx="412546" cy="433758"/>
              </a:xfrm>
              <a:custGeom>
                <a:avLst/>
                <a:gdLst>
                  <a:gd name="T0" fmla="*/ 170 w 477"/>
                  <a:gd name="T1" fmla="*/ 429 h 502"/>
                  <a:gd name="T2" fmla="*/ 86 w 477"/>
                  <a:gd name="T3" fmla="*/ 502 h 502"/>
                  <a:gd name="T4" fmla="*/ 0 w 477"/>
                  <a:gd name="T5" fmla="*/ 416 h 502"/>
                  <a:gd name="T6" fmla="*/ 72 w 477"/>
                  <a:gd name="T7" fmla="*/ 330 h 502"/>
                  <a:gd name="T8" fmla="*/ 63 w 477"/>
                  <a:gd name="T9" fmla="*/ 258 h 502"/>
                  <a:gd name="T10" fmla="*/ 144 w 477"/>
                  <a:gd name="T11" fmla="*/ 143 h 502"/>
                  <a:gd name="T12" fmla="*/ 254 w 477"/>
                  <a:gd name="T13" fmla="*/ 20 h 502"/>
                  <a:gd name="T14" fmla="*/ 458 w 477"/>
                  <a:gd name="T15" fmla="*/ 0 h 502"/>
                  <a:gd name="T16" fmla="*/ 477 w 477"/>
                  <a:gd name="T17" fmla="*/ 153 h 502"/>
                  <a:gd name="T18" fmla="*/ 398 w 477"/>
                  <a:gd name="T19" fmla="*/ 172 h 502"/>
                  <a:gd name="T20" fmla="*/ 438 w 477"/>
                  <a:gd name="T21" fmla="*/ 223 h 502"/>
                  <a:gd name="T22" fmla="*/ 404 w 477"/>
                  <a:gd name="T23" fmla="*/ 245 h 502"/>
                  <a:gd name="T24" fmla="*/ 452 w 477"/>
                  <a:gd name="T25" fmla="*/ 355 h 502"/>
                  <a:gd name="T26" fmla="*/ 452 w 477"/>
                  <a:gd name="T27" fmla="*/ 477 h 502"/>
                  <a:gd name="T28" fmla="*/ 330 w 477"/>
                  <a:gd name="T29" fmla="*/ 477 h 502"/>
                  <a:gd name="T30" fmla="*/ 256 w 477"/>
                  <a:gd name="T31" fmla="*/ 464 h 502"/>
                  <a:gd name="T32" fmla="*/ 235 w 477"/>
                  <a:gd name="T33" fmla="*/ 429 h 502"/>
                  <a:gd name="T34" fmla="*/ 162 w 477"/>
                  <a:gd name="T35" fmla="*/ 160 h 502"/>
                  <a:gd name="T36" fmla="*/ 135 w 477"/>
                  <a:gd name="T37" fmla="*/ 275 h 502"/>
                  <a:gd name="T38" fmla="*/ 101 w 477"/>
                  <a:gd name="T39" fmla="*/ 331 h 502"/>
                  <a:gd name="T40" fmla="*/ 171 w 477"/>
                  <a:gd name="T41" fmla="*/ 404 h 502"/>
                  <a:gd name="T42" fmla="*/ 235 w 477"/>
                  <a:gd name="T43" fmla="*/ 378 h 502"/>
                  <a:gd name="T44" fmla="*/ 306 w 477"/>
                  <a:gd name="T45" fmla="*/ 408 h 502"/>
                  <a:gd name="T46" fmla="*/ 378 w 477"/>
                  <a:gd name="T47" fmla="*/ 330 h 502"/>
                  <a:gd name="T48" fmla="*/ 353 w 477"/>
                  <a:gd name="T49" fmla="*/ 245 h 502"/>
                  <a:gd name="T50" fmla="*/ 382 w 477"/>
                  <a:gd name="T51" fmla="*/ 174 h 502"/>
                  <a:gd name="T52" fmla="*/ 273 w 477"/>
                  <a:gd name="T53" fmla="*/ 172 h 502"/>
                  <a:gd name="T54" fmla="*/ 254 w 477"/>
                  <a:gd name="T55" fmla="*/ 101 h 502"/>
                  <a:gd name="T56" fmla="*/ 292 w 477"/>
                  <a:gd name="T57" fmla="*/ 38 h 502"/>
                  <a:gd name="T58" fmla="*/ 439 w 477"/>
                  <a:gd name="T59" fmla="*/ 134 h 502"/>
                  <a:gd name="T60" fmla="*/ 425 w 477"/>
                  <a:gd name="T61" fmla="*/ 382 h 502"/>
                  <a:gd name="T62" fmla="*/ 357 w 477"/>
                  <a:gd name="T63" fmla="*/ 382 h 502"/>
                  <a:gd name="T64" fmla="*/ 357 w 477"/>
                  <a:gd name="T65" fmla="*/ 450 h 502"/>
                  <a:gd name="T66" fmla="*/ 425 w 477"/>
                  <a:gd name="T67" fmla="*/ 450 h 502"/>
                  <a:gd name="T68" fmla="*/ 425 w 477"/>
                  <a:gd name="T69" fmla="*/ 382 h 502"/>
                  <a:gd name="T70" fmla="*/ 86 w 477"/>
                  <a:gd name="T71" fmla="*/ 367 h 502"/>
                  <a:gd name="T72" fmla="*/ 38 w 477"/>
                  <a:gd name="T73" fmla="*/ 416 h 502"/>
                  <a:gd name="T74" fmla="*/ 86 w 477"/>
                  <a:gd name="T75" fmla="*/ 464 h 502"/>
                  <a:gd name="T76" fmla="*/ 134 w 477"/>
                  <a:gd name="T77" fmla="*/ 41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7" h="502">
                    <a:moveTo>
                      <a:pt x="235" y="429"/>
                    </a:moveTo>
                    <a:cubicBezTo>
                      <a:pt x="170" y="429"/>
                      <a:pt x="170" y="429"/>
                      <a:pt x="170" y="429"/>
                    </a:cubicBezTo>
                    <a:cubicBezTo>
                      <a:pt x="168" y="448"/>
                      <a:pt x="159" y="464"/>
                      <a:pt x="146" y="477"/>
                    </a:cubicBezTo>
                    <a:cubicBezTo>
                      <a:pt x="131" y="493"/>
                      <a:pt x="109" y="502"/>
                      <a:pt x="86" y="502"/>
                    </a:cubicBezTo>
                    <a:cubicBezTo>
                      <a:pt x="62" y="502"/>
                      <a:pt x="41" y="493"/>
                      <a:pt x="25" y="477"/>
                    </a:cubicBezTo>
                    <a:cubicBezTo>
                      <a:pt x="10" y="461"/>
                      <a:pt x="0" y="440"/>
                      <a:pt x="0" y="416"/>
                    </a:cubicBezTo>
                    <a:cubicBezTo>
                      <a:pt x="0" y="392"/>
                      <a:pt x="10" y="370"/>
                      <a:pt x="25" y="355"/>
                    </a:cubicBezTo>
                    <a:cubicBezTo>
                      <a:pt x="38" y="342"/>
                      <a:pt x="54" y="333"/>
                      <a:pt x="72" y="330"/>
                    </a:cubicBezTo>
                    <a:cubicBezTo>
                      <a:pt x="48" y="277"/>
                      <a:pt x="48" y="277"/>
                      <a:pt x="48" y="277"/>
                    </a:cubicBezTo>
                    <a:cubicBezTo>
                      <a:pt x="43" y="269"/>
                      <a:pt x="48" y="255"/>
                      <a:pt x="63" y="258"/>
                    </a:cubicBezTo>
                    <a:cubicBezTo>
                      <a:pt x="84" y="263"/>
                      <a:pt x="84" y="263"/>
                      <a:pt x="84" y="263"/>
                    </a:cubicBezTo>
                    <a:cubicBezTo>
                      <a:pt x="94" y="216"/>
                      <a:pt x="115" y="175"/>
                      <a:pt x="144" y="143"/>
                    </a:cubicBezTo>
                    <a:cubicBezTo>
                      <a:pt x="174" y="108"/>
                      <a:pt x="212" y="84"/>
                      <a:pt x="254" y="75"/>
                    </a:cubicBezTo>
                    <a:cubicBezTo>
                      <a:pt x="254" y="20"/>
                      <a:pt x="254" y="20"/>
                      <a:pt x="254" y="20"/>
                    </a:cubicBezTo>
                    <a:cubicBezTo>
                      <a:pt x="254" y="9"/>
                      <a:pt x="264" y="0"/>
                      <a:pt x="275" y="0"/>
                    </a:cubicBezTo>
                    <a:cubicBezTo>
                      <a:pt x="458" y="0"/>
                      <a:pt x="458" y="0"/>
                      <a:pt x="458" y="0"/>
                    </a:cubicBezTo>
                    <a:cubicBezTo>
                      <a:pt x="468" y="0"/>
                      <a:pt x="477" y="9"/>
                      <a:pt x="477" y="19"/>
                    </a:cubicBezTo>
                    <a:cubicBezTo>
                      <a:pt x="477" y="153"/>
                      <a:pt x="477" y="153"/>
                      <a:pt x="477" y="153"/>
                    </a:cubicBezTo>
                    <a:cubicBezTo>
                      <a:pt x="477" y="163"/>
                      <a:pt x="468" y="172"/>
                      <a:pt x="458" y="172"/>
                    </a:cubicBezTo>
                    <a:cubicBezTo>
                      <a:pt x="398" y="172"/>
                      <a:pt x="398" y="172"/>
                      <a:pt x="398" y="172"/>
                    </a:cubicBezTo>
                    <a:cubicBezTo>
                      <a:pt x="398" y="172"/>
                      <a:pt x="399" y="173"/>
                      <a:pt x="399" y="174"/>
                    </a:cubicBezTo>
                    <a:cubicBezTo>
                      <a:pt x="438" y="223"/>
                      <a:pt x="438" y="223"/>
                      <a:pt x="438" y="223"/>
                    </a:cubicBezTo>
                    <a:cubicBezTo>
                      <a:pt x="444" y="229"/>
                      <a:pt x="443" y="245"/>
                      <a:pt x="428" y="245"/>
                    </a:cubicBezTo>
                    <a:cubicBezTo>
                      <a:pt x="404" y="245"/>
                      <a:pt x="404" y="245"/>
                      <a:pt x="404" y="245"/>
                    </a:cubicBezTo>
                    <a:cubicBezTo>
                      <a:pt x="404" y="330"/>
                      <a:pt x="404" y="330"/>
                      <a:pt x="404" y="330"/>
                    </a:cubicBezTo>
                    <a:cubicBezTo>
                      <a:pt x="422" y="333"/>
                      <a:pt x="439" y="342"/>
                      <a:pt x="452" y="355"/>
                    </a:cubicBezTo>
                    <a:cubicBezTo>
                      <a:pt x="467" y="370"/>
                      <a:pt x="477" y="392"/>
                      <a:pt x="477" y="416"/>
                    </a:cubicBezTo>
                    <a:cubicBezTo>
                      <a:pt x="477" y="440"/>
                      <a:pt x="467" y="461"/>
                      <a:pt x="452" y="477"/>
                    </a:cubicBezTo>
                    <a:cubicBezTo>
                      <a:pt x="436" y="493"/>
                      <a:pt x="415" y="502"/>
                      <a:pt x="391" y="502"/>
                    </a:cubicBezTo>
                    <a:cubicBezTo>
                      <a:pt x="367" y="502"/>
                      <a:pt x="346" y="493"/>
                      <a:pt x="330" y="477"/>
                    </a:cubicBezTo>
                    <a:cubicBezTo>
                      <a:pt x="317" y="463"/>
                      <a:pt x="308" y="445"/>
                      <a:pt x="306" y="425"/>
                    </a:cubicBezTo>
                    <a:cubicBezTo>
                      <a:pt x="256" y="464"/>
                      <a:pt x="256" y="464"/>
                      <a:pt x="256" y="464"/>
                    </a:cubicBezTo>
                    <a:cubicBezTo>
                      <a:pt x="249" y="470"/>
                      <a:pt x="235" y="469"/>
                      <a:pt x="235" y="453"/>
                    </a:cubicBezTo>
                    <a:cubicBezTo>
                      <a:pt x="235" y="429"/>
                      <a:pt x="235" y="429"/>
                      <a:pt x="235" y="429"/>
                    </a:cubicBezTo>
                    <a:close/>
                    <a:moveTo>
                      <a:pt x="254" y="101"/>
                    </a:moveTo>
                    <a:cubicBezTo>
                      <a:pt x="219" y="110"/>
                      <a:pt x="188" y="131"/>
                      <a:pt x="162" y="160"/>
                    </a:cubicBezTo>
                    <a:cubicBezTo>
                      <a:pt x="137" y="189"/>
                      <a:pt x="118" y="226"/>
                      <a:pt x="109" y="269"/>
                    </a:cubicBezTo>
                    <a:cubicBezTo>
                      <a:pt x="135" y="275"/>
                      <a:pt x="135" y="275"/>
                      <a:pt x="135" y="275"/>
                    </a:cubicBezTo>
                    <a:cubicBezTo>
                      <a:pt x="148" y="278"/>
                      <a:pt x="147" y="292"/>
                      <a:pt x="140" y="298"/>
                    </a:cubicBezTo>
                    <a:cubicBezTo>
                      <a:pt x="101" y="331"/>
                      <a:pt x="101" y="331"/>
                      <a:pt x="101" y="331"/>
                    </a:cubicBezTo>
                    <a:cubicBezTo>
                      <a:pt x="118" y="334"/>
                      <a:pt x="134" y="342"/>
                      <a:pt x="146" y="355"/>
                    </a:cubicBezTo>
                    <a:cubicBezTo>
                      <a:pt x="159" y="368"/>
                      <a:pt x="168" y="385"/>
                      <a:pt x="171" y="404"/>
                    </a:cubicBezTo>
                    <a:cubicBezTo>
                      <a:pt x="235" y="404"/>
                      <a:pt x="235" y="404"/>
                      <a:pt x="235" y="404"/>
                    </a:cubicBezTo>
                    <a:cubicBezTo>
                      <a:pt x="235" y="378"/>
                      <a:pt x="235" y="378"/>
                      <a:pt x="235" y="378"/>
                    </a:cubicBezTo>
                    <a:cubicBezTo>
                      <a:pt x="235" y="365"/>
                      <a:pt x="248" y="363"/>
                      <a:pt x="256" y="369"/>
                    </a:cubicBezTo>
                    <a:cubicBezTo>
                      <a:pt x="306" y="408"/>
                      <a:pt x="306" y="408"/>
                      <a:pt x="306" y="408"/>
                    </a:cubicBezTo>
                    <a:cubicBezTo>
                      <a:pt x="308" y="387"/>
                      <a:pt x="317" y="368"/>
                      <a:pt x="330" y="355"/>
                    </a:cubicBezTo>
                    <a:cubicBezTo>
                      <a:pt x="343" y="342"/>
                      <a:pt x="360" y="333"/>
                      <a:pt x="378" y="330"/>
                    </a:cubicBezTo>
                    <a:cubicBezTo>
                      <a:pt x="378" y="245"/>
                      <a:pt x="378" y="245"/>
                      <a:pt x="378" y="245"/>
                    </a:cubicBezTo>
                    <a:cubicBezTo>
                      <a:pt x="353" y="245"/>
                      <a:pt x="353" y="245"/>
                      <a:pt x="353" y="245"/>
                    </a:cubicBezTo>
                    <a:cubicBezTo>
                      <a:pt x="340" y="245"/>
                      <a:pt x="338" y="230"/>
                      <a:pt x="344" y="223"/>
                    </a:cubicBezTo>
                    <a:cubicBezTo>
                      <a:pt x="382" y="174"/>
                      <a:pt x="382" y="174"/>
                      <a:pt x="382" y="174"/>
                    </a:cubicBezTo>
                    <a:cubicBezTo>
                      <a:pt x="383" y="173"/>
                      <a:pt x="383" y="172"/>
                      <a:pt x="384" y="172"/>
                    </a:cubicBezTo>
                    <a:cubicBezTo>
                      <a:pt x="273" y="172"/>
                      <a:pt x="273" y="172"/>
                      <a:pt x="273" y="172"/>
                    </a:cubicBezTo>
                    <a:cubicBezTo>
                      <a:pt x="263" y="172"/>
                      <a:pt x="254" y="164"/>
                      <a:pt x="254" y="153"/>
                    </a:cubicBezTo>
                    <a:cubicBezTo>
                      <a:pt x="254" y="101"/>
                      <a:pt x="254" y="101"/>
                      <a:pt x="254" y="101"/>
                    </a:cubicBezTo>
                    <a:close/>
                    <a:moveTo>
                      <a:pt x="439" y="38"/>
                    </a:moveTo>
                    <a:cubicBezTo>
                      <a:pt x="292" y="38"/>
                      <a:pt x="292" y="38"/>
                      <a:pt x="292" y="38"/>
                    </a:cubicBezTo>
                    <a:cubicBezTo>
                      <a:pt x="292" y="134"/>
                      <a:pt x="292" y="134"/>
                      <a:pt x="292" y="134"/>
                    </a:cubicBezTo>
                    <a:cubicBezTo>
                      <a:pt x="439" y="134"/>
                      <a:pt x="439" y="134"/>
                      <a:pt x="439" y="134"/>
                    </a:cubicBezTo>
                    <a:cubicBezTo>
                      <a:pt x="439" y="38"/>
                      <a:pt x="439" y="38"/>
                      <a:pt x="439" y="38"/>
                    </a:cubicBezTo>
                    <a:close/>
                    <a:moveTo>
                      <a:pt x="425" y="382"/>
                    </a:moveTo>
                    <a:cubicBezTo>
                      <a:pt x="416" y="373"/>
                      <a:pt x="404" y="367"/>
                      <a:pt x="391" y="367"/>
                    </a:cubicBezTo>
                    <a:cubicBezTo>
                      <a:pt x="378" y="367"/>
                      <a:pt x="366" y="373"/>
                      <a:pt x="357" y="382"/>
                    </a:cubicBezTo>
                    <a:cubicBezTo>
                      <a:pt x="349" y="390"/>
                      <a:pt x="343" y="402"/>
                      <a:pt x="343" y="416"/>
                    </a:cubicBezTo>
                    <a:cubicBezTo>
                      <a:pt x="343" y="429"/>
                      <a:pt x="349" y="441"/>
                      <a:pt x="357" y="450"/>
                    </a:cubicBezTo>
                    <a:cubicBezTo>
                      <a:pt x="366" y="459"/>
                      <a:pt x="378" y="464"/>
                      <a:pt x="391" y="464"/>
                    </a:cubicBezTo>
                    <a:cubicBezTo>
                      <a:pt x="404" y="464"/>
                      <a:pt x="416" y="459"/>
                      <a:pt x="425" y="450"/>
                    </a:cubicBezTo>
                    <a:cubicBezTo>
                      <a:pt x="434" y="441"/>
                      <a:pt x="439" y="429"/>
                      <a:pt x="439" y="416"/>
                    </a:cubicBezTo>
                    <a:cubicBezTo>
                      <a:pt x="439" y="402"/>
                      <a:pt x="434" y="390"/>
                      <a:pt x="425" y="382"/>
                    </a:cubicBezTo>
                    <a:close/>
                    <a:moveTo>
                      <a:pt x="120" y="382"/>
                    </a:moveTo>
                    <a:cubicBezTo>
                      <a:pt x="111" y="373"/>
                      <a:pt x="99" y="367"/>
                      <a:pt x="86" y="367"/>
                    </a:cubicBezTo>
                    <a:cubicBezTo>
                      <a:pt x="73" y="367"/>
                      <a:pt x="61" y="373"/>
                      <a:pt x="52" y="382"/>
                    </a:cubicBezTo>
                    <a:cubicBezTo>
                      <a:pt x="43" y="390"/>
                      <a:pt x="38" y="402"/>
                      <a:pt x="38" y="416"/>
                    </a:cubicBezTo>
                    <a:cubicBezTo>
                      <a:pt x="38" y="429"/>
                      <a:pt x="43" y="441"/>
                      <a:pt x="52" y="450"/>
                    </a:cubicBezTo>
                    <a:cubicBezTo>
                      <a:pt x="61" y="459"/>
                      <a:pt x="73" y="464"/>
                      <a:pt x="86" y="464"/>
                    </a:cubicBezTo>
                    <a:cubicBezTo>
                      <a:pt x="99" y="464"/>
                      <a:pt x="111" y="459"/>
                      <a:pt x="120" y="450"/>
                    </a:cubicBezTo>
                    <a:cubicBezTo>
                      <a:pt x="128" y="441"/>
                      <a:pt x="134" y="429"/>
                      <a:pt x="134" y="416"/>
                    </a:cubicBezTo>
                    <a:cubicBezTo>
                      <a:pt x="134" y="402"/>
                      <a:pt x="128" y="390"/>
                      <a:pt x="120" y="3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grpSp>
      </p:grpSp>
      <p:grpSp>
        <p:nvGrpSpPr>
          <p:cNvPr id="28" name="组合 27"/>
          <p:cNvGrpSpPr/>
          <p:nvPr/>
        </p:nvGrpSpPr>
        <p:grpSpPr>
          <a:xfrm>
            <a:off x="6161485" y="1256560"/>
            <a:ext cx="2411015" cy="981789"/>
            <a:chOff x="8215313" y="1674813"/>
            <a:chExt cx="3214687" cy="1309052"/>
          </a:xfrm>
        </p:grpSpPr>
        <p:sp>
          <p:nvSpPr>
            <p:cNvPr id="31" name="矩形 30"/>
            <p:cNvSpPr/>
            <p:nvPr/>
          </p:nvSpPr>
          <p:spPr>
            <a:xfrm>
              <a:off x="8215313" y="2028825"/>
              <a:ext cx="3214687" cy="955040"/>
            </a:xfrm>
            <a:prstGeom prst="rect">
              <a:avLst/>
            </a:prstGeom>
            <a:noFill/>
          </p:spPr>
          <p:txBody>
            <a:bodyPr>
              <a:spAutoFit/>
            </a:bodyPr>
            <a:lstStyle/>
            <a:p>
              <a:pPr>
                <a:lnSpc>
                  <a:spcPct val="130000"/>
                </a:lnSpc>
                <a:defRPr/>
              </a:pPr>
              <a:r>
                <a:rPr lang="zh-CN" altLang="en-US" sz="790">
                  <a:solidFill>
                    <a:schemeClr val="bg2">
                      <a:lumMod val="50000"/>
                    </a:schemeClr>
                  </a:solidFill>
                  <a:latin typeface="+mj-ea"/>
                  <a:ea typeface="+mj-ea"/>
                </a:rPr>
                <a:t>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a:t>
              </a:r>
              <a:r>
                <a:rPr lang="zh-CN" altLang="en-US" sz="790">
                  <a:solidFill>
                    <a:schemeClr val="bg2">
                      <a:lumMod val="50000"/>
                    </a:schemeClr>
                  </a:solidFill>
                  <a:latin typeface="+mj-ea"/>
                </a:rPr>
                <a:t>点击添</a:t>
              </a:r>
            </a:p>
          </p:txBody>
        </p:sp>
        <p:sp>
          <p:nvSpPr>
            <p:cNvPr id="32" name="文本框 31"/>
            <p:cNvSpPr txBox="1"/>
            <p:nvPr/>
          </p:nvSpPr>
          <p:spPr>
            <a:xfrm>
              <a:off x="8215313" y="1674813"/>
              <a:ext cx="2664460" cy="42672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defRPr/>
              </a:pPr>
              <a:r>
                <a:rPr lang="zh-CN" altLang="en-US" sz="1500" b="1" smtClean="0">
                  <a:solidFill>
                    <a:schemeClr val="tx1">
                      <a:lumMod val="65000"/>
                      <a:lumOff val="35000"/>
                    </a:schemeClr>
                  </a:solidFill>
                  <a:latin typeface="+mj-ea"/>
                  <a:ea typeface="+mj-ea"/>
                </a:rPr>
                <a:t>点击此处添加标题</a:t>
              </a:r>
            </a:p>
          </p:txBody>
        </p:sp>
      </p:grpSp>
      <p:sp>
        <p:nvSpPr>
          <p:cNvPr id="33"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2" presetClass="entr" presetSubtype="8"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750" fill="hold"/>
                                        <p:tgtEl>
                                          <p:spTgt spid="2"/>
                                        </p:tgtEl>
                                        <p:attrNameLst>
                                          <p:attrName>ppt_x</p:attrName>
                                        </p:attrNameLst>
                                      </p:cBhvr>
                                      <p:tavLst>
                                        <p:tav tm="0">
                                          <p:val>
                                            <p:strVal val="0-#ppt_w/2"/>
                                          </p:val>
                                        </p:tav>
                                        <p:tav tm="100000">
                                          <p:val>
                                            <p:strVal val="#ppt_x"/>
                                          </p:val>
                                        </p:tav>
                                      </p:tavLst>
                                    </p:anim>
                                    <p:anim calcmode="lin" valueType="num">
                                      <p:cBhvr additive="base">
                                        <p:cTn id="16" dur="750" fill="hold"/>
                                        <p:tgtEl>
                                          <p:spTgt spid="2"/>
                                        </p:tgtEl>
                                        <p:attrNameLst>
                                          <p:attrName>ppt_y</p:attrName>
                                        </p:attrNameLst>
                                      </p:cBhvr>
                                      <p:tavLst>
                                        <p:tav tm="0">
                                          <p:val>
                                            <p:strVal val="#ppt_y"/>
                                          </p:val>
                                        </p:tav>
                                        <p:tav tm="100000">
                                          <p:val>
                                            <p:strVal val="#ppt_y"/>
                                          </p:val>
                                        </p:tav>
                                      </p:tavLst>
                                    </p:anim>
                                  </p:childTnLst>
                                </p:cTn>
                              </p:par>
                              <p:par>
                                <p:cTn id="17" presetID="17" presetClass="entr" presetSubtype="10" fill="hold" grpId="0" nodeType="withEffect">
                                  <p:stCondLst>
                                    <p:cond delay="300"/>
                                  </p:stCondLst>
                                  <p:iterate type="lt">
                                    <p:tmPct val="10000"/>
                                  </p:iterate>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strVal val="#ppt_h"/>
                                          </p:val>
                                        </p:tav>
                                        <p:tav tm="100000">
                                          <p:val>
                                            <p:strVal val="#ppt_h"/>
                                          </p:val>
                                        </p:tav>
                                      </p:tavLst>
                                    </p:anim>
                                  </p:childTnLst>
                                </p:cTn>
                              </p:par>
                              <p:par>
                                <p:cTn id="21" presetID="26" presetClass="entr" presetSubtype="0" fill="hold" grpId="0" nodeType="withEffect">
                                  <p:stCondLst>
                                    <p:cond delay="600"/>
                                  </p:stCondLst>
                                  <p:iterate type="lt">
                                    <p:tmPct val="3896"/>
                                  </p:iterate>
                                  <p:childTnLst>
                                    <p:set>
                                      <p:cBhvr>
                                        <p:cTn id="22" dur="1" fill="hold">
                                          <p:stCondLst>
                                            <p:cond delay="0"/>
                                          </p:stCondLst>
                                        </p:cTn>
                                        <p:tgtEl>
                                          <p:spTgt spid="3"/>
                                        </p:tgtEl>
                                        <p:attrNameLst>
                                          <p:attrName>style.visibility</p:attrName>
                                        </p:attrNameLst>
                                      </p:cBhvr>
                                      <p:to>
                                        <p:strVal val="visible"/>
                                      </p:to>
                                    </p:set>
                                    <p:animEffect transition="in" filter="wipe(down)">
                                      <p:cBhvr>
                                        <p:cTn id="23" dur="145">
                                          <p:stCondLst>
                                            <p:cond delay="0"/>
                                          </p:stCondLst>
                                        </p:cTn>
                                        <p:tgtEl>
                                          <p:spTgt spid="3"/>
                                        </p:tgtEl>
                                      </p:cBhvr>
                                    </p:animEffect>
                                    <p:anim calcmode="lin" valueType="num">
                                      <p:cBhvr>
                                        <p:cTn id="24" dur="456"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25" dur="166"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26" dur="166" tmFilter="0, 0; 0.125,0.2665; 0.25,0.4; 0.375,0.465; 0.5,0.5;  0.625,0.535; 0.75,0.6; 0.875,0.7335; 1,1">
                                          <p:stCondLst>
                                            <p:cond delay="166"/>
                                          </p:stCondLst>
                                        </p:cTn>
                                        <p:tgtEl>
                                          <p:spTgt spid="3"/>
                                        </p:tgtEl>
                                        <p:attrNameLst>
                                          <p:attrName>ppt_y</p:attrName>
                                        </p:attrNameLst>
                                      </p:cBhvr>
                                      <p:tavLst>
                                        <p:tav tm="0" fmla="#ppt_y-sin(pi*$)/9">
                                          <p:val>
                                            <p:fltVal val="0"/>
                                          </p:val>
                                        </p:tav>
                                        <p:tav tm="100000">
                                          <p:val>
                                            <p:fltVal val="1"/>
                                          </p:val>
                                        </p:tav>
                                      </p:tavLst>
                                    </p:anim>
                                    <p:anim calcmode="lin" valueType="num">
                                      <p:cBhvr>
                                        <p:cTn id="27" dur="83" tmFilter="0, 0; 0.125,0.2665; 0.25,0.4; 0.375,0.465; 0.5,0.5;  0.625,0.535; 0.75,0.6; 0.875,0.7335; 1,1">
                                          <p:stCondLst>
                                            <p:cond delay="331"/>
                                          </p:stCondLst>
                                        </p:cTn>
                                        <p:tgtEl>
                                          <p:spTgt spid="3"/>
                                        </p:tgtEl>
                                        <p:attrNameLst>
                                          <p:attrName>ppt_y</p:attrName>
                                        </p:attrNameLst>
                                      </p:cBhvr>
                                      <p:tavLst>
                                        <p:tav tm="0" fmla="#ppt_y-sin(pi*$)/27">
                                          <p:val>
                                            <p:fltVal val="0"/>
                                          </p:val>
                                        </p:tav>
                                        <p:tav tm="100000">
                                          <p:val>
                                            <p:fltVal val="1"/>
                                          </p:val>
                                        </p:tav>
                                      </p:tavLst>
                                    </p:anim>
                                    <p:anim calcmode="lin" valueType="num">
                                      <p:cBhvr>
                                        <p:cTn id="28" dur="41" tmFilter="0, 0; 0.125,0.2665; 0.25,0.4; 0.375,0.465; 0.5,0.5;  0.625,0.535; 0.75,0.6; 0.875,0.7335; 1,1">
                                          <p:stCondLst>
                                            <p:cond delay="414"/>
                                          </p:stCondLst>
                                        </p:cTn>
                                        <p:tgtEl>
                                          <p:spTgt spid="3"/>
                                        </p:tgtEl>
                                        <p:attrNameLst>
                                          <p:attrName>ppt_y</p:attrName>
                                        </p:attrNameLst>
                                      </p:cBhvr>
                                      <p:tavLst>
                                        <p:tav tm="0" fmla="#ppt_y-sin(pi*$)/81">
                                          <p:val>
                                            <p:fltVal val="0"/>
                                          </p:val>
                                        </p:tav>
                                        <p:tav tm="100000">
                                          <p:val>
                                            <p:fltVal val="1"/>
                                          </p:val>
                                        </p:tav>
                                      </p:tavLst>
                                    </p:anim>
                                    <p:animScale>
                                      <p:cBhvr>
                                        <p:cTn id="29" dur="7">
                                          <p:stCondLst>
                                            <p:cond delay="162"/>
                                          </p:stCondLst>
                                        </p:cTn>
                                        <p:tgtEl>
                                          <p:spTgt spid="3"/>
                                        </p:tgtEl>
                                      </p:cBhvr>
                                      <p:to x="100000" y="60000"/>
                                    </p:animScale>
                                    <p:animScale>
                                      <p:cBhvr>
                                        <p:cTn id="30" dur="41" decel="50000">
                                          <p:stCondLst>
                                            <p:cond delay="169"/>
                                          </p:stCondLst>
                                        </p:cTn>
                                        <p:tgtEl>
                                          <p:spTgt spid="3"/>
                                        </p:tgtEl>
                                      </p:cBhvr>
                                      <p:to x="100000" y="100000"/>
                                    </p:animScale>
                                    <p:animScale>
                                      <p:cBhvr>
                                        <p:cTn id="31" dur="7">
                                          <p:stCondLst>
                                            <p:cond delay="328"/>
                                          </p:stCondLst>
                                        </p:cTn>
                                        <p:tgtEl>
                                          <p:spTgt spid="3"/>
                                        </p:tgtEl>
                                      </p:cBhvr>
                                      <p:to x="100000" y="80000"/>
                                    </p:animScale>
                                    <p:animScale>
                                      <p:cBhvr>
                                        <p:cTn id="32" dur="41" decel="50000">
                                          <p:stCondLst>
                                            <p:cond delay="335"/>
                                          </p:stCondLst>
                                        </p:cTn>
                                        <p:tgtEl>
                                          <p:spTgt spid="3"/>
                                        </p:tgtEl>
                                      </p:cBhvr>
                                      <p:to x="100000" y="100000"/>
                                    </p:animScale>
                                    <p:animScale>
                                      <p:cBhvr>
                                        <p:cTn id="33" dur="7">
                                          <p:stCondLst>
                                            <p:cond delay="410"/>
                                          </p:stCondLst>
                                        </p:cTn>
                                        <p:tgtEl>
                                          <p:spTgt spid="3"/>
                                        </p:tgtEl>
                                      </p:cBhvr>
                                      <p:to x="100000" y="90000"/>
                                    </p:animScale>
                                    <p:animScale>
                                      <p:cBhvr>
                                        <p:cTn id="34" dur="41" decel="50000">
                                          <p:stCondLst>
                                            <p:cond delay="417"/>
                                          </p:stCondLst>
                                        </p:cTn>
                                        <p:tgtEl>
                                          <p:spTgt spid="3"/>
                                        </p:tgtEl>
                                      </p:cBhvr>
                                      <p:to x="100000" y="100000"/>
                                    </p:animScale>
                                    <p:animScale>
                                      <p:cBhvr>
                                        <p:cTn id="35" dur="7">
                                          <p:stCondLst>
                                            <p:cond delay="452"/>
                                          </p:stCondLst>
                                        </p:cTn>
                                        <p:tgtEl>
                                          <p:spTgt spid="3"/>
                                        </p:tgtEl>
                                      </p:cBhvr>
                                      <p:to x="100000" y="95000"/>
                                    </p:animScale>
                                    <p:animScale>
                                      <p:cBhvr>
                                        <p:cTn id="36" dur="41" decel="50000">
                                          <p:stCondLst>
                                            <p:cond delay="459"/>
                                          </p:stCondLst>
                                        </p:cTn>
                                        <p:tgtEl>
                                          <p:spTgt spid="3"/>
                                        </p:tgtEl>
                                      </p:cBhvr>
                                      <p:to x="100000" y="100000"/>
                                    </p:animScale>
                                  </p:childTnLst>
                                </p:cTn>
                              </p:par>
                              <p:par>
                                <p:cTn id="37" presetID="31" presetClass="entr" presetSubtype="0" fill="hold" nodeType="withEffect">
                                  <p:stCondLst>
                                    <p:cond delay="900"/>
                                  </p:stCondLst>
                                  <p:childTnLst>
                                    <p:set>
                                      <p:cBhvr>
                                        <p:cTn id="38" dur="1" fill="hold">
                                          <p:stCondLst>
                                            <p:cond delay="0"/>
                                          </p:stCondLst>
                                        </p:cTn>
                                        <p:tgtEl>
                                          <p:spTgt spid="25"/>
                                        </p:tgtEl>
                                        <p:attrNameLst>
                                          <p:attrName>style.visibility</p:attrName>
                                        </p:attrNameLst>
                                      </p:cBhvr>
                                      <p:to>
                                        <p:strVal val="visible"/>
                                      </p:to>
                                    </p:set>
                                    <p:anim calcmode="lin" valueType="num">
                                      <p:cBhvr>
                                        <p:cTn id="39" dur="1000" fill="hold"/>
                                        <p:tgtEl>
                                          <p:spTgt spid="25"/>
                                        </p:tgtEl>
                                        <p:attrNameLst>
                                          <p:attrName>ppt_w</p:attrName>
                                        </p:attrNameLst>
                                      </p:cBhvr>
                                      <p:tavLst>
                                        <p:tav tm="0">
                                          <p:val>
                                            <p:fltVal val="0"/>
                                          </p:val>
                                        </p:tav>
                                        <p:tav tm="100000">
                                          <p:val>
                                            <p:strVal val="#ppt_w"/>
                                          </p:val>
                                        </p:tav>
                                      </p:tavLst>
                                    </p:anim>
                                    <p:anim calcmode="lin" valueType="num">
                                      <p:cBhvr>
                                        <p:cTn id="40" dur="1000" fill="hold"/>
                                        <p:tgtEl>
                                          <p:spTgt spid="25"/>
                                        </p:tgtEl>
                                        <p:attrNameLst>
                                          <p:attrName>ppt_h</p:attrName>
                                        </p:attrNameLst>
                                      </p:cBhvr>
                                      <p:tavLst>
                                        <p:tav tm="0">
                                          <p:val>
                                            <p:fltVal val="0"/>
                                          </p:val>
                                        </p:tav>
                                        <p:tav tm="100000">
                                          <p:val>
                                            <p:strVal val="#ppt_h"/>
                                          </p:val>
                                        </p:tav>
                                      </p:tavLst>
                                    </p:anim>
                                    <p:anim calcmode="lin" valueType="num">
                                      <p:cBhvr>
                                        <p:cTn id="41" dur="1000" fill="hold"/>
                                        <p:tgtEl>
                                          <p:spTgt spid="25"/>
                                        </p:tgtEl>
                                        <p:attrNameLst>
                                          <p:attrName>style.rotation</p:attrName>
                                        </p:attrNameLst>
                                      </p:cBhvr>
                                      <p:tavLst>
                                        <p:tav tm="0">
                                          <p:val>
                                            <p:fltVal val="90"/>
                                          </p:val>
                                        </p:tav>
                                        <p:tav tm="100000">
                                          <p:val>
                                            <p:fltVal val="0"/>
                                          </p:val>
                                        </p:tav>
                                      </p:tavLst>
                                    </p:anim>
                                    <p:animEffect transition="in" filter="fade">
                                      <p:cBhvr>
                                        <p:cTn id="42" dur="1000"/>
                                        <p:tgtEl>
                                          <p:spTgt spid="25"/>
                                        </p:tgtEl>
                                      </p:cBhvr>
                                    </p:animEffect>
                                  </p:childTnLst>
                                </p:cTn>
                              </p:par>
                              <p:par>
                                <p:cTn id="43" presetID="22" presetClass="entr" presetSubtype="1" fill="hold" nodeType="withEffect">
                                  <p:stCondLst>
                                    <p:cond delay="1400"/>
                                  </p:stCondLst>
                                  <p:childTnLst>
                                    <p:set>
                                      <p:cBhvr>
                                        <p:cTn id="44" dur="1" fill="hold">
                                          <p:stCondLst>
                                            <p:cond delay="0"/>
                                          </p:stCondLst>
                                        </p:cTn>
                                        <p:tgtEl>
                                          <p:spTgt spid="28"/>
                                        </p:tgtEl>
                                        <p:attrNameLst>
                                          <p:attrName>style.visibility</p:attrName>
                                        </p:attrNameLst>
                                      </p:cBhvr>
                                      <p:to>
                                        <p:strVal val="visible"/>
                                      </p:to>
                                    </p:set>
                                    <p:animEffect transition="in" filter="wipe(up)">
                                      <p:cBhvr>
                                        <p:cTn id="45" dur="500"/>
                                        <p:tgtEl>
                                          <p:spTgt spid="28"/>
                                        </p:tgtEl>
                                      </p:cBhvr>
                                    </p:animEffect>
                                  </p:childTnLst>
                                </p:cTn>
                              </p:par>
                              <p:par>
                                <p:cTn id="46" presetID="31" presetClass="entr" presetSubtype="0" fill="hold" nodeType="withEffect">
                                  <p:stCondLst>
                                    <p:cond delay="1700"/>
                                  </p:stCondLst>
                                  <p:childTnLst>
                                    <p:set>
                                      <p:cBhvr>
                                        <p:cTn id="47" dur="1" fill="hold">
                                          <p:stCondLst>
                                            <p:cond delay="0"/>
                                          </p:stCondLst>
                                        </p:cTn>
                                        <p:tgtEl>
                                          <p:spTgt spid="26"/>
                                        </p:tgtEl>
                                        <p:attrNameLst>
                                          <p:attrName>style.visibility</p:attrName>
                                        </p:attrNameLst>
                                      </p:cBhvr>
                                      <p:to>
                                        <p:strVal val="visible"/>
                                      </p:to>
                                    </p:set>
                                    <p:anim calcmode="lin" valueType="num">
                                      <p:cBhvr>
                                        <p:cTn id="48" dur="1000" fill="hold"/>
                                        <p:tgtEl>
                                          <p:spTgt spid="26"/>
                                        </p:tgtEl>
                                        <p:attrNameLst>
                                          <p:attrName>ppt_w</p:attrName>
                                        </p:attrNameLst>
                                      </p:cBhvr>
                                      <p:tavLst>
                                        <p:tav tm="0">
                                          <p:val>
                                            <p:fltVal val="0"/>
                                          </p:val>
                                        </p:tav>
                                        <p:tav tm="100000">
                                          <p:val>
                                            <p:strVal val="#ppt_w"/>
                                          </p:val>
                                        </p:tav>
                                      </p:tavLst>
                                    </p:anim>
                                    <p:anim calcmode="lin" valueType="num">
                                      <p:cBhvr>
                                        <p:cTn id="49" dur="1000" fill="hold"/>
                                        <p:tgtEl>
                                          <p:spTgt spid="26"/>
                                        </p:tgtEl>
                                        <p:attrNameLst>
                                          <p:attrName>ppt_h</p:attrName>
                                        </p:attrNameLst>
                                      </p:cBhvr>
                                      <p:tavLst>
                                        <p:tav tm="0">
                                          <p:val>
                                            <p:fltVal val="0"/>
                                          </p:val>
                                        </p:tav>
                                        <p:tav tm="100000">
                                          <p:val>
                                            <p:strVal val="#ppt_h"/>
                                          </p:val>
                                        </p:tav>
                                      </p:tavLst>
                                    </p:anim>
                                    <p:anim calcmode="lin" valueType="num">
                                      <p:cBhvr>
                                        <p:cTn id="50" dur="1000" fill="hold"/>
                                        <p:tgtEl>
                                          <p:spTgt spid="26"/>
                                        </p:tgtEl>
                                        <p:attrNameLst>
                                          <p:attrName>style.rotation</p:attrName>
                                        </p:attrNameLst>
                                      </p:cBhvr>
                                      <p:tavLst>
                                        <p:tav tm="0">
                                          <p:val>
                                            <p:fltVal val="90"/>
                                          </p:val>
                                        </p:tav>
                                        <p:tav tm="100000">
                                          <p:val>
                                            <p:fltVal val="0"/>
                                          </p:val>
                                        </p:tav>
                                      </p:tavLst>
                                    </p:anim>
                                    <p:animEffect transition="in" filter="fade">
                                      <p:cBhvr>
                                        <p:cTn id="51" dur="1000"/>
                                        <p:tgtEl>
                                          <p:spTgt spid="26"/>
                                        </p:tgtEl>
                                      </p:cBhvr>
                                    </p:animEffect>
                                  </p:childTnLst>
                                </p:cTn>
                              </p:par>
                              <p:par>
                                <p:cTn id="52" presetID="22" presetClass="entr" presetSubtype="1" fill="hold" nodeType="withEffect">
                                  <p:stCondLst>
                                    <p:cond delay="2100"/>
                                  </p:stCondLst>
                                  <p:childTnLst>
                                    <p:set>
                                      <p:cBhvr>
                                        <p:cTn id="53" dur="1" fill="hold">
                                          <p:stCondLst>
                                            <p:cond delay="0"/>
                                          </p:stCondLst>
                                        </p:cTn>
                                        <p:tgtEl>
                                          <p:spTgt spid="29"/>
                                        </p:tgtEl>
                                        <p:attrNameLst>
                                          <p:attrName>style.visibility</p:attrName>
                                        </p:attrNameLst>
                                      </p:cBhvr>
                                      <p:to>
                                        <p:strVal val="visible"/>
                                      </p:to>
                                    </p:set>
                                    <p:animEffect transition="in" filter="wipe(up)">
                                      <p:cBhvr>
                                        <p:cTn id="54" dur="500"/>
                                        <p:tgtEl>
                                          <p:spTgt spid="29"/>
                                        </p:tgtEl>
                                      </p:cBhvr>
                                    </p:animEffect>
                                  </p:childTnLst>
                                </p:cTn>
                              </p:par>
                              <p:par>
                                <p:cTn id="55" presetID="31" presetClass="entr" presetSubtype="0" fill="hold" nodeType="withEffect">
                                  <p:stCondLst>
                                    <p:cond delay="2300"/>
                                  </p:stCondLst>
                                  <p:childTnLst>
                                    <p:set>
                                      <p:cBhvr>
                                        <p:cTn id="56" dur="1" fill="hold">
                                          <p:stCondLst>
                                            <p:cond delay="0"/>
                                          </p:stCondLst>
                                        </p:cTn>
                                        <p:tgtEl>
                                          <p:spTgt spid="27"/>
                                        </p:tgtEl>
                                        <p:attrNameLst>
                                          <p:attrName>style.visibility</p:attrName>
                                        </p:attrNameLst>
                                      </p:cBhvr>
                                      <p:to>
                                        <p:strVal val="visible"/>
                                      </p:to>
                                    </p:set>
                                    <p:anim calcmode="lin" valueType="num">
                                      <p:cBhvr>
                                        <p:cTn id="57" dur="1000" fill="hold"/>
                                        <p:tgtEl>
                                          <p:spTgt spid="27"/>
                                        </p:tgtEl>
                                        <p:attrNameLst>
                                          <p:attrName>ppt_w</p:attrName>
                                        </p:attrNameLst>
                                      </p:cBhvr>
                                      <p:tavLst>
                                        <p:tav tm="0">
                                          <p:val>
                                            <p:fltVal val="0"/>
                                          </p:val>
                                        </p:tav>
                                        <p:tav tm="100000">
                                          <p:val>
                                            <p:strVal val="#ppt_w"/>
                                          </p:val>
                                        </p:tav>
                                      </p:tavLst>
                                    </p:anim>
                                    <p:anim calcmode="lin" valueType="num">
                                      <p:cBhvr>
                                        <p:cTn id="58" dur="1000" fill="hold"/>
                                        <p:tgtEl>
                                          <p:spTgt spid="27"/>
                                        </p:tgtEl>
                                        <p:attrNameLst>
                                          <p:attrName>ppt_h</p:attrName>
                                        </p:attrNameLst>
                                      </p:cBhvr>
                                      <p:tavLst>
                                        <p:tav tm="0">
                                          <p:val>
                                            <p:fltVal val="0"/>
                                          </p:val>
                                        </p:tav>
                                        <p:tav tm="100000">
                                          <p:val>
                                            <p:strVal val="#ppt_h"/>
                                          </p:val>
                                        </p:tav>
                                      </p:tavLst>
                                    </p:anim>
                                    <p:anim calcmode="lin" valueType="num">
                                      <p:cBhvr>
                                        <p:cTn id="59" dur="1000" fill="hold"/>
                                        <p:tgtEl>
                                          <p:spTgt spid="27"/>
                                        </p:tgtEl>
                                        <p:attrNameLst>
                                          <p:attrName>style.rotation</p:attrName>
                                        </p:attrNameLst>
                                      </p:cBhvr>
                                      <p:tavLst>
                                        <p:tav tm="0">
                                          <p:val>
                                            <p:fltVal val="90"/>
                                          </p:val>
                                        </p:tav>
                                        <p:tav tm="100000">
                                          <p:val>
                                            <p:fltVal val="0"/>
                                          </p:val>
                                        </p:tav>
                                      </p:tavLst>
                                    </p:anim>
                                    <p:animEffect transition="in" filter="fade">
                                      <p:cBhvr>
                                        <p:cTn id="60" dur="1000"/>
                                        <p:tgtEl>
                                          <p:spTgt spid="27"/>
                                        </p:tgtEl>
                                      </p:cBhvr>
                                    </p:animEffect>
                                  </p:childTnLst>
                                </p:cTn>
                              </p:par>
                              <p:par>
                                <p:cTn id="61" presetID="22" presetClass="entr" presetSubtype="1" fill="hold" nodeType="withEffect">
                                  <p:stCondLst>
                                    <p:cond delay="2800"/>
                                  </p:stCondLst>
                                  <p:childTnLst>
                                    <p:set>
                                      <p:cBhvr>
                                        <p:cTn id="62" dur="1" fill="hold">
                                          <p:stCondLst>
                                            <p:cond delay="0"/>
                                          </p:stCondLst>
                                        </p:cTn>
                                        <p:tgtEl>
                                          <p:spTgt spid="30"/>
                                        </p:tgtEl>
                                        <p:attrNameLst>
                                          <p:attrName>style.visibility</p:attrName>
                                        </p:attrNameLst>
                                      </p:cBhvr>
                                      <p:to>
                                        <p:strVal val="visible"/>
                                      </p:to>
                                    </p:set>
                                    <p:animEffect transition="in" filter="wipe(up)">
                                      <p:cBhvr>
                                        <p:cTn id="6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P spid="3"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1</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pic>
        <p:nvPicPr>
          <p:cNvPr id="26" name="图片 23"/>
          <p:cNvPicPr>
            <a:picLocks noChangeAspect="1"/>
          </p:cNvPicPr>
          <p:nvPr/>
        </p:nvPicPr>
        <p:blipFill>
          <a:blip r:embed="rId2" cstate="print">
            <a:extLst>
              <a:ext uri="{28A0092B-C50C-407E-A947-70E740481C1C}">
                <a14:useLocalDpi xmlns:a14="http://schemas.microsoft.com/office/drawing/2010/main" val="0"/>
              </a:ext>
            </a:extLst>
          </a:blip>
          <a:srcRect t="30376"/>
          <a:stretch>
            <a:fillRect/>
          </a:stretch>
        </p:blipFill>
        <p:spPr bwMode="auto">
          <a:xfrm>
            <a:off x="-5953" y="1294660"/>
            <a:ext cx="9149954" cy="234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7" name="组合 26"/>
          <p:cNvGrpSpPr/>
          <p:nvPr/>
        </p:nvGrpSpPr>
        <p:grpSpPr>
          <a:xfrm>
            <a:off x="951892" y="3402957"/>
            <a:ext cx="467021" cy="467648"/>
            <a:chOff x="1270000" y="4342169"/>
            <a:chExt cx="812938" cy="814031"/>
          </a:xfrm>
        </p:grpSpPr>
        <p:sp>
          <p:nvSpPr>
            <p:cNvPr id="28" name="椭圆 27"/>
            <p:cNvSpPr/>
            <p:nvPr/>
          </p:nvSpPr>
          <p:spPr>
            <a:xfrm>
              <a:off x="1270000" y="4342169"/>
              <a:ext cx="812938" cy="814031"/>
            </a:xfrm>
            <a:prstGeom prst="ellipse">
              <a:avLst/>
            </a:prstGeom>
            <a:solidFill>
              <a:srgbClr val="E40000"/>
            </a:solidFill>
            <a:ln w="222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ea typeface="方正正纤黑简体" panose="02000000000000000000" pitchFamily="2" charset="-122"/>
              </a:endParaRPr>
            </a:p>
          </p:txBody>
        </p:sp>
        <p:grpSp>
          <p:nvGrpSpPr>
            <p:cNvPr id="35" name="组合 34"/>
            <p:cNvGrpSpPr/>
            <p:nvPr/>
          </p:nvGrpSpPr>
          <p:grpSpPr>
            <a:xfrm>
              <a:off x="1428786" y="4531162"/>
              <a:ext cx="494894" cy="435976"/>
              <a:chOff x="7796214" y="6040439"/>
              <a:chExt cx="333376" cy="293687"/>
            </a:xfrm>
            <a:solidFill>
              <a:schemeClr val="bg1"/>
            </a:solidFill>
          </p:grpSpPr>
          <p:sp>
            <p:nvSpPr>
              <p:cNvPr id="36" name="Freeform 822"/>
              <p:cNvSpPr/>
              <p:nvPr/>
            </p:nvSpPr>
            <p:spPr bwMode="auto">
              <a:xfrm>
                <a:off x="7796214" y="6040439"/>
                <a:ext cx="287338" cy="212725"/>
              </a:xfrm>
              <a:custGeom>
                <a:avLst/>
                <a:gdLst>
                  <a:gd name="T0" fmla="*/ 38 w 248"/>
                  <a:gd name="T1" fmla="*/ 134 h 184"/>
                  <a:gd name="T2" fmla="*/ 39 w 248"/>
                  <a:gd name="T3" fmla="*/ 132 h 184"/>
                  <a:gd name="T4" fmla="*/ 25 w 248"/>
                  <a:gd name="T5" fmla="*/ 93 h 184"/>
                  <a:gd name="T6" fmla="*/ 35 w 248"/>
                  <a:gd name="T7" fmla="*/ 74 h 184"/>
                  <a:gd name="T8" fmla="*/ 183 w 248"/>
                  <a:gd name="T9" fmla="*/ 24 h 184"/>
                  <a:gd name="T10" fmla="*/ 202 w 248"/>
                  <a:gd name="T11" fmla="*/ 33 h 184"/>
                  <a:gd name="T12" fmla="*/ 223 w 248"/>
                  <a:gd name="T13" fmla="*/ 95 h 184"/>
                  <a:gd name="T14" fmla="*/ 248 w 248"/>
                  <a:gd name="T15" fmla="*/ 95 h 184"/>
                  <a:gd name="T16" fmla="*/ 221 w 248"/>
                  <a:gd name="T17" fmla="*/ 15 h 184"/>
                  <a:gd name="T18" fmla="*/ 198 w 248"/>
                  <a:gd name="T19" fmla="*/ 0 h 184"/>
                  <a:gd name="T20" fmla="*/ 9 w 248"/>
                  <a:gd name="T21" fmla="*/ 65 h 184"/>
                  <a:gd name="T22" fmla="*/ 0 w 248"/>
                  <a:gd name="T23" fmla="*/ 90 h 184"/>
                  <a:gd name="T24" fmla="*/ 32 w 248"/>
                  <a:gd name="T25" fmla="*/ 184 h 184"/>
                  <a:gd name="T26" fmla="*/ 38 w 248"/>
                  <a:gd name="T27" fmla="*/ 183 h 184"/>
                  <a:gd name="T28" fmla="*/ 38 w 248"/>
                  <a:gd name="T29" fmla="*/ 133 h 184"/>
                  <a:gd name="T30" fmla="*/ 38 w 248"/>
                  <a:gd name="T31" fmla="*/ 13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8" h="184">
                    <a:moveTo>
                      <a:pt x="38" y="134"/>
                    </a:moveTo>
                    <a:cubicBezTo>
                      <a:pt x="38" y="134"/>
                      <a:pt x="39" y="133"/>
                      <a:pt x="39" y="132"/>
                    </a:cubicBezTo>
                    <a:cubicBezTo>
                      <a:pt x="25" y="93"/>
                      <a:pt x="25" y="93"/>
                      <a:pt x="25" y="93"/>
                    </a:cubicBezTo>
                    <a:cubicBezTo>
                      <a:pt x="25" y="93"/>
                      <a:pt x="34" y="86"/>
                      <a:pt x="35" y="74"/>
                    </a:cubicBezTo>
                    <a:cubicBezTo>
                      <a:pt x="183" y="24"/>
                      <a:pt x="183" y="24"/>
                      <a:pt x="183" y="24"/>
                    </a:cubicBezTo>
                    <a:cubicBezTo>
                      <a:pt x="190" y="32"/>
                      <a:pt x="202" y="33"/>
                      <a:pt x="202" y="33"/>
                    </a:cubicBezTo>
                    <a:cubicBezTo>
                      <a:pt x="223" y="95"/>
                      <a:pt x="223" y="95"/>
                      <a:pt x="223" y="95"/>
                    </a:cubicBezTo>
                    <a:cubicBezTo>
                      <a:pt x="248" y="95"/>
                      <a:pt x="248" y="95"/>
                      <a:pt x="248" y="95"/>
                    </a:cubicBezTo>
                    <a:cubicBezTo>
                      <a:pt x="221" y="15"/>
                      <a:pt x="221" y="15"/>
                      <a:pt x="221" y="15"/>
                    </a:cubicBezTo>
                    <a:cubicBezTo>
                      <a:pt x="221" y="15"/>
                      <a:pt x="206" y="20"/>
                      <a:pt x="198" y="0"/>
                    </a:cubicBezTo>
                    <a:cubicBezTo>
                      <a:pt x="9" y="65"/>
                      <a:pt x="9" y="65"/>
                      <a:pt x="9" y="65"/>
                    </a:cubicBezTo>
                    <a:cubicBezTo>
                      <a:pt x="15" y="85"/>
                      <a:pt x="0" y="90"/>
                      <a:pt x="0" y="90"/>
                    </a:cubicBezTo>
                    <a:cubicBezTo>
                      <a:pt x="32" y="184"/>
                      <a:pt x="32" y="184"/>
                      <a:pt x="32" y="184"/>
                    </a:cubicBezTo>
                    <a:cubicBezTo>
                      <a:pt x="32" y="184"/>
                      <a:pt x="35" y="183"/>
                      <a:pt x="38" y="183"/>
                    </a:cubicBezTo>
                    <a:cubicBezTo>
                      <a:pt x="38" y="133"/>
                      <a:pt x="38" y="133"/>
                      <a:pt x="38" y="133"/>
                    </a:cubicBezTo>
                    <a:cubicBezTo>
                      <a:pt x="38" y="134"/>
                      <a:pt x="38" y="134"/>
                      <a:pt x="38" y="1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solidFill>
                    <a:srgbClr val="0DEFFA"/>
                  </a:solidFill>
                  <a:latin typeface="Calibri" panose="020F0502020204030204" charset="0"/>
                </a:endParaRPr>
              </a:p>
            </p:txBody>
          </p:sp>
          <p:sp>
            <p:nvSpPr>
              <p:cNvPr id="39" name="Freeform 823"/>
              <p:cNvSpPr/>
              <p:nvPr/>
            </p:nvSpPr>
            <p:spPr bwMode="auto">
              <a:xfrm>
                <a:off x="7842251" y="6084889"/>
                <a:ext cx="196850" cy="96838"/>
              </a:xfrm>
              <a:custGeom>
                <a:avLst/>
                <a:gdLst>
                  <a:gd name="T0" fmla="*/ 139 w 170"/>
                  <a:gd name="T1" fmla="*/ 0 h 84"/>
                  <a:gd name="T2" fmla="*/ 7 w 170"/>
                  <a:gd name="T3" fmla="*/ 45 h 84"/>
                  <a:gd name="T4" fmla="*/ 0 w 170"/>
                  <a:gd name="T5" fmla="*/ 59 h 84"/>
                  <a:gd name="T6" fmla="*/ 9 w 170"/>
                  <a:gd name="T7" fmla="*/ 84 h 84"/>
                  <a:gd name="T8" fmla="*/ 14 w 170"/>
                  <a:gd name="T9" fmla="*/ 79 h 84"/>
                  <a:gd name="T10" fmla="*/ 13 w 170"/>
                  <a:gd name="T11" fmla="*/ 79 h 84"/>
                  <a:gd name="T12" fmla="*/ 13 w 170"/>
                  <a:gd name="T13" fmla="*/ 79 h 84"/>
                  <a:gd name="T14" fmla="*/ 13 w 170"/>
                  <a:gd name="T15" fmla="*/ 79 h 84"/>
                  <a:gd name="T16" fmla="*/ 13 w 170"/>
                  <a:gd name="T17" fmla="*/ 79 h 84"/>
                  <a:gd name="T18" fmla="*/ 15 w 170"/>
                  <a:gd name="T19" fmla="*/ 73 h 84"/>
                  <a:gd name="T20" fmla="*/ 31 w 170"/>
                  <a:gd name="T21" fmla="*/ 57 h 84"/>
                  <a:gd name="T22" fmla="*/ 170 w 170"/>
                  <a:gd name="T23" fmla="*/ 57 h 84"/>
                  <a:gd name="T24" fmla="*/ 153 w 170"/>
                  <a:gd name="T25" fmla="*/ 7 h 84"/>
                  <a:gd name="T26" fmla="*/ 139 w 170"/>
                  <a:gd name="T27"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0" h="84">
                    <a:moveTo>
                      <a:pt x="139" y="0"/>
                    </a:moveTo>
                    <a:cubicBezTo>
                      <a:pt x="7" y="45"/>
                      <a:pt x="7" y="45"/>
                      <a:pt x="7" y="45"/>
                    </a:cubicBezTo>
                    <a:cubicBezTo>
                      <a:pt x="6" y="51"/>
                      <a:pt x="3" y="56"/>
                      <a:pt x="0" y="59"/>
                    </a:cubicBezTo>
                    <a:cubicBezTo>
                      <a:pt x="9" y="84"/>
                      <a:pt x="9" y="84"/>
                      <a:pt x="9" y="84"/>
                    </a:cubicBezTo>
                    <a:cubicBezTo>
                      <a:pt x="11" y="82"/>
                      <a:pt x="12" y="79"/>
                      <a:pt x="14" y="79"/>
                    </a:cubicBezTo>
                    <a:cubicBezTo>
                      <a:pt x="14" y="79"/>
                      <a:pt x="13" y="79"/>
                      <a:pt x="13" y="79"/>
                    </a:cubicBezTo>
                    <a:cubicBezTo>
                      <a:pt x="13" y="79"/>
                      <a:pt x="13" y="79"/>
                      <a:pt x="13" y="79"/>
                    </a:cubicBezTo>
                    <a:cubicBezTo>
                      <a:pt x="13" y="79"/>
                      <a:pt x="13" y="79"/>
                      <a:pt x="13" y="79"/>
                    </a:cubicBezTo>
                    <a:cubicBezTo>
                      <a:pt x="13" y="79"/>
                      <a:pt x="13" y="79"/>
                      <a:pt x="13" y="79"/>
                    </a:cubicBezTo>
                    <a:cubicBezTo>
                      <a:pt x="14" y="79"/>
                      <a:pt x="14" y="77"/>
                      <a:pt x="15" y="73"/>
                    </a:cubicBezTo>
                    <a:cubicBezTo>
                      <a:pt x="15" y="64"/>
                      <a:pt x="22" y="57"/>
                      <a:pt x="31" y="57"/>
                    </a:cubicBezTo>
                    <a:cubicBezTo>
                      <a:pt x="170" y="57"/>
                      <a:pt x="170" y="57"/>
                      <a:pt x="170" y="57"/>
                    </a:cubicBezTo>
                    <a:cubicBezTo>
                      <a:pt x="153" y="7"/>
                      <a:pt x="153" y="7"/>
                      <a:pt x="153" y="7"/>
                    </a:cubicBezTo>
                    <a:cubicBezTo>
                      <a:pt x="149" y="6"/>
                      <a:pt x="144" y="4"/>
                      <a:pt x="1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solidFill>
                    <a:srgbClr val="0DEFFA"/>
                  </a:solidFill>
                  <a:latin typeface="Calibri" panose="020F0502020204030204" charset="0"/>
                </a:endParaRPr>
              </a:p>
            </p:txBody>
          </p:sp>
          <p:sp>
            <p:nvSpPr>
              <p:cNvPr id="42" name="Freeform 824"/>
              <p:cNvSpPr>
                <a:spLocks noEditPoints="1"/>
              </p:cNvSpPr>
              <p:nvPr/>
            </p:nvSpPr>
            <p:spPr bwMode="auto">
              <a:xfrm>
                <a:off x="7858127" y="6170613"/>
                <a:ext cx="271463" cy="163513"/>
              </a:xfrm>
              <a:custGeom>
                <a:avLst/>
                <a:gdLst>
                  <a:gd name="T0" fmla="*/ 217 w 234"/>
                  <a:gd name="T1" fmla="*/ 0 h 141"/>
                  <a:gd name="T2" fmla="*/ 17 w 234"/>
                  <a:gd name="T3" fmla="*/ 0 h 141"/>
                  <a:gd name="T4" fmla="*/ 0 w 234"/>
                  <a:gd name="T5" fmla="*/ 21 h 141"/>
                  <a:gd name="T6" fmla="*/ 0 w 234"/>
                  <a:gd name="T7" fmla="*/ 119 h 141"/>
                  <a:gd name="T8" fmla="*/ 17 w 234"/>
                  <a:gd name="T9" fmla="*/ 141 h 141"/>
                  <a:gd name="T10" fmla="*/ 217 w 234"/>
                  <a:gd name="T11" fmla="*/ 141 h 141"/>
                  <a:gd name="T12" fmla="*/ 234 w 234"/>
                  <a:gd name="T13" fmla="*/ 119 h 141"/>
                  <a:gd name="T14" fmla="*/ 234 w 234"/>
                  <a:gd name="T15" fmla="*/ 21 h 141"/>
                  <a:gd name="T16" fmla="*/ 217 w 234"/>
                  <a:gd name="T17" fmla="*/ 0 h 141"/>
                  <a:gd name="T18" fmla="*/ 210 w 234"/>
                  <a:gd name="T19" fmla="*/ 109 h 141"/>
                  <a:gd name="T20" fmla="*/ 195 w 234"/>
                  <a:gd name="T21" fmla="*/ 124 h 141"/>
                  <a:gd name="T22" fmla="*/ 38 w 234"/>
                  <a:gd name="T23" fmla="*/ 124 h 141"/>
                  <a:gd name="T24" fmla="*/ 24 w 234"/>
                  <a:gd name="T25" fmla="*/ 109 h 141"/>
                  <a:gd name="T26" fmla="*/ 24 w 234"/>
                  <a:gd name="T27" fmla="*/ 31 h 141"/>
                  <a:gd name="T28" fmla="*/ 38 w 234"/>
                  <a:gd name="T29" fmla="*/ 17 h 141"/>
                  <a:gd name="T30" fmla="*/ 195 w 234"/>
                  <a:gd name="T31" fmla="*/ 17 h 141"/>
                  <a:gd name="T32" fmla="*/ 210 w 234"/>
                  <a:gd name="T33" fmla="*/ 31 h 141"/>
                  <a:gd name="T34" fmla="*/ 210 w 234"/>
                  <a:gd name="T35" fmla="*/ 109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4" h="141">
                    <a:moveTo>
                      <a:pt x="217" y="0"/>
                    </a:moveTo>
                    <a:cubicBezTo>
                      <a:pt x="17" y="0"/>
                      <a:pt x="17" y="0"/>
                      <a:pt x="17" y="0"/>
                    </a:cubicBezTo>
                    <a:cubicBezTo>
                      <a:pt x="16" y="21"/>
                      <a:pt x="0" y="21"/>
                      <a:pt x="0" y="21"/>
                    </a:cubicBezTo>
                    <a:cubicBezTo>
                      <a:pt x="0" y="119"/>
                      <a:pt x="0" y="119"/>
                      <a:pt x="0" y="119"/>
                    </a:cubicBezTo>
                    <a:cubicBezTo>
                      <a:pt x="0" y="119"/>
                      <a:pt x="17" y="120"/>
                      <a:pt x="17" y="141"/>
                    </a:cubicBezTo>
                    <a:cubicBezTo>
                      <a:pt x="217" y="141"/>
                      <a:pt x="217" y="141"/>
                      <a:pt x="217" y="141"/>
                    </a:cubicBezTo>
                    <a:cubicBezTo>
                      <a:pt x="217" y="120"/>
                      <a:pt x="234" y="119"/>
                      <a:pt x="234" y="119"/>
                    </a:cubicBezTo>
                    <a:cubicBezTo>
                      <a:pt x="234" y="21"/>
                      <a:pt x="234" y="21"/>
                      <a:pt x="234" y="21"/>
                    </a:cubicBezTo>
                    <a:cubicBezTo>
                      <a:pt x="234" y="21"/>
                      <a:pt x="218" y="21"/>
                      <a:pt x="217" y="0"/>
                    </a:cubicBezTo>
                    <a:close/>
                    <a:moveTo>
                      <a:pt x="210" y="109"/>
                    </a:moveTo>
                    <a:cubicBezTo>
                      <a:pt x="210" y="109"/>
                      <a:pt x="199" y="113"/>
                      <a:pt x="195" y="124"/>
                    </a:cubicBezTo>
                    <a:cubicBezTo>
                      <a:pt x="38" y="124"/>
                      <a:pt x="38" y="124"/>
                      <a:pt x="38" y="124"/>
                    </a:cubicBezTo>
                    <a:cubicBezTo>
                      <a:pt x="35" y="113"/>
                      <a:pt x="24" y="109"/>
                      <a:pt x="24" y="109"/>
                    </a:cubicBezTo>
                    <a:cubicBezTo>
                      <a:pt x="24" y="31"/>
                      <a:pt x="24" y="31"/>
                      <a:pt x="24" y="31"/>
                    </a:cubicBezTo>
                    <a:cubicBezTo>
                      <a:pt x="24" y="31"/>
                      <a:pt x="34" y="27"/>
                      <a:pt x="38" y="17"/>
                    </a:cubicBezTo>
                    <a:cubicBezTo>
                      <a:pt x="195" y="17"/>
                      <a:pt x="195" y="17"/>
                      <a:pt x="195" y="17"/>
                    </a:cubicBezTo>
                    <a:cubicBezTo>
                      <a:pt x="199" y="27"/>
                      <a:pt x="210" y="31"/>
                      <a:pt x="210" y="31"/>
                    </a:cubicBezTo>
                    <a:lnTo>
                      <a:pt x="210" y="10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solidFill>
                    <a:srgbClr val="0DEFFA"/>
                  </a:solidFill>
                  <a:latin typeface="Calibri" panose="020F0502020204030204" charset="0"/>
                </a:endParaRPr>
              </a:p>
            </p:txBody>
          </p:sp>
          <p:sp>
            <p:nvSpPr>
              <p:cNvPr id="45" name="Freeform 825"/>
              <p:cNvSpPr/>
              <p:nvPr/>
            </p:nvSpPr>
            <p:spPr bwMode="auto">
              <a:xfrm>
                <a:off x="7899401" y="6203951"/>
                <a:ext cx="187325" cy="95250"/>
              </a:xfrm>
              <a:custGeom>
                <a:avLst/>
                <a:gdLst>
                  <a:gd name="T0" fmla="*/ 12 w 161"/>
                  <a:gd name="T1" fmla="*/ 83 h 83"/>
                  <a:gd name="T2" fmla="*/ 150 w 161"/>
                  <a:gd name="T3" fmla="*/ 83 h 83"/>
                  <a:gd name="T4" fmla="*/ 161 w 161"/>
                  <a:gd name="T5" fmla="*/ 71 h 83"/>
                  <a:gd name="T6" fmla="*/ 161 w 161"/>
                  <a:gd name="T7" fmla="*/ 11 h 83"/>
                  <a:gd name="T8" fmla="*/ 150 w 161"/>
                  <a:gd name="T9" fmla="*/ 0 h 83"/>
                  <a:gd name="T10" fmla="*/ 11 w 161"/>
                  <a:gd name="T11" fmla="*/ 0 h 83"/>
                  <a:gd name="T12" fmla="*/ 0 w 161"/>
                  <a:gd name="T13" fmla="*/ 11 h 83"/>
                  <a:gd name="T14" fmla="*/ 0 w 161"/>
                  <a:gd name="T15" fmla="*/ 71 h 83"/>
                  <a:gd name="T16" fmla="*/ 12 w 161"/>
                  <a:gd name="T17"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83">
                    <a:moveTo>
                      <a:pt x="12" y="83"/>
                    </a:moveTo>
                    <a:cubicBezTo>
                      <a:pt x="150" y="83"/>
                      <a:pt x="150" y="83"/>
                      <a:pt x="150" y="83"/>
                    </a:cubicBezTo>
                    <a:cubicBezTo>
                      <a:pt x="153" y="77"/>
                      <a:pt x="158" y="73"/>
                      <a:pt x="161" y="71"/>
                    </a:cubicBezTo>
                    <a:cubicBezTo>
                      <a:pt x="161" y="11"/>
                      <a:pt x="161" y="11"/>
                      <a:pt x="161" y="11"/>
                    </a:cubicBezTo>
                    <a:cubicBezTo>
                      <a:pt x="158" y="9"/>
                      <a:pt x="154" y="5"/>
                      <a:pt x="150" y="0"/>
                    </a:cubicBezTo>
                    <a:cubicBezTo>
                      <a:pt x="11" y="0"/>
                      <a:pt x="11" y="0"/>
                      <a:pt x="11" y="0"/>
                    </a:cubicBezTo>
                    <a:cubicBezTo>
                      <a:pt x="8" y="5"/>
                      <a:pt x="4" y="9"/>
                      <a:pt x="0" y="11"/>
                    </a:cubicBezTo>
                    <a:cubicBezTo>
                      <a:pt x="0" y="71"/>
                      <a:pt x="0" y="71"/>
                      <a:pt x="0" y="71"/>
                    </a:cubicBezTo>
                    <a:cubicBezTo>
                      <a:pt x="4" y="73"/>
                      <a:pt x="8" y="77"/>
                      <a:pt x="1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solidFill>
                    <a:srgbClr val="0DEFFA"/>
                  </a:solidFill>
                  <a:latin typeface="Calibri" panose="020F0502020204030204" charset="0"/>
                </a:endParaRPr>
              </a:p>
            </p:txBody>
          </p:sp>
        </p:grpSp>
      </p:grpSp>
      <p:sp>
        <p:nvSpPr>
          <p:cNvPr id="46" name="文本框 45"/>
          <p:cNvSpPr txBox="1"/>
          <p:nvPr/>
        </p:nvSpPr>
        <p:spPr>
          <a:xfrm>
            <a:off x="207010" y="3975735"/>
            <a:ext cx="196723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47" name="矩形 46"/>
          <p:cNvSpPr/>
          <p:nvPr/>
        </p:nvSpPr>
        <p:spPr>
          <a:xfrm>
            <a:off x="92023" y="4275587"/>
            <a:ext cx="2186758" cy="560070"/>
          </a:xfrm>
          <a:prstGeom prst="rect">
            <a:avLst/>
          </a:prstGeom>
          <a:noFill/>
        </p:spPr>
        <p:txBody>
          <a:bodyPr wrap="square" rtlCol="0">
            <a:spAutoFit/>
          </a:bodyPr>
          <a:lstStyle/>
          <a:p>
            <a:pPr algn="ct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a:t>
            </a:r>
            <a:endParaRPr lang="zh-CN" altLang="en-US" sz="790">
              <a:solidFill>
                <a:schemeClr val="bg2">
                  <a:lumMod val="10000"/>
                </a:schemeClr>
              </a:solidFill>
              <a:latin typeface="+mj-ea"/>
              <a:ea typeface="+mj-ea"/>
            </a:endParaRPr>
          </a:p>
        </p:txBody>
      </p:sp>
      <p:grpSp>
        <p:nvGrpSpPr>
          <p:cNvPr id="48" name="组合 47"/>
          <p:cNvGrpSpPr/>
          <p:nvPr/>
        </p:nvGrpSpPr>
        <p:grpSpPr>
          <a:xfrm>
            <a:off x="7628351" y="3406367"/>
            <a:ext cx="467648" cy="467648"/>
            <a:chOff x="6772631" y="4342169"/>
            <a:chExt cx="814031" cy="814031"/>
          </a:xfrm>
        </p:grpSpPr>
        <p:sp>
          <p:nvSpPr>
            <p:cNvPr id="49" name="椭圆 48"/>
            <p:cNvSpPr/>
            <p:nvPr/>
          </p:nvSpPr>
          <p:spPr>
            <a:xfrm>
              <a:off x="6772631" y="4342169"/>
              <a:ext cx="814031" cy="814031"/>
            </a:xfrm>
            <a:prstGeom prst="ellipse">
              <a:avLst/>
            </a:prstGeom>
            <a:solidFill>
              <a:srgbClr val="E4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ea typeface="方正正纤黑简体" panose="02000000000000000000" pitchFamily="2" charset="-122"/>
              </a:endParaRPr>
            </a:p>
          </p:txBody>
        </p:sp>
        <p:grpSp>
          <p:nvGrpSpPr>
            <p:cNvPr id="50" name="组合 49"/>
            <p:cNvGrpSpPr/>
            <p:nvPr/>
          </p:nvGrpSpPr>
          <p:grpSpPr>
            <a:xfrm>
              <a:off x="6931958" y="4600676"/>
              <a:ext cx="494892" cy="296949"/>
              <a:chOff x="9132888" y="2078039"/>
              <a:chExt cx="333375" cy="200035"/>
            </a:xfrm>
            <a:solidFill>
              <a:schemeClr val="bg1"/>
            </a:solidFill>
          </p:grpSpPr>
          <p:sp>
            <p:nvSpPr>
              <p:cNvPr id="51" name="Freeform 543"/>
              <p:cNvSpPr/>
              <p:nvPr/>
            </p:nvSpPr>
            <p:spPr bwMode="auto">
              <a:xfrm>
                <a:off x="9132888" y="2208224"/>
                <a:ext cx="333375" cy="69850"/>
              </a:xfrm>
              <a:custGeom>
                <a:avLst/>
                <a:gdLst>
                  <a:gd name="T0" fmla="*/ 61 w 210"/>
                  <a:gd name="T1" fmla="*/ 44 h 44"/>
                  <a:gd name="T2" fmla="*/ 210 w 210"/>
                  <a:gd name="T3" fmla="*/ 44 h 44"/>
                  <a:gd name="T4" fmla="*/ 177 w 210"/>
                  <a:gd name="T5" fmla="*/ 20 h 44"/>
                  <a:gd name="T6" fmla="*/ 61 w 210"/>
                  <a:gd name="T7" fmla="*/ 20 h 44"/>
                  <a:gd name="T8" fmla="*/ 55 w 210"/>
                  <a:gd name="T9" fmla="*/ 20 h 44"/>
                  <a:gd name="T10" fmla="*/ 51 w 210"/>
                  <a:gd name="T11" fmla="*/ 17 h 44"/>
                  <a:gd name="T12" fmla="*/ 27 w 210"/>
                  <a:gd name="T13" fmla="*/ 0 h 44"/>
                  <a:gd name="T14" fmla="*/ 0 w 210"/>
                  <a:gd name="T15" fmla="*/ 0 h 44"/>
                  <a:gd name="T16" fmla="*/ 61 w 210"/>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0" h="44">
                    <a:moveTo>
                      <a:pt x="61" y="44"/>
                    </a:moveTo>
                    <a:lnTo>
                      <a:pt x="210" y="44"/>
                    </a:lnTo>
                    <a:lnTo>
                      <a:pt x="177" y="20"/>
                    </a:lnTo>
                    <a:lnTo>
                      <a:pt x="61" y="20"/>
                    </a:lnTo>
                    <a:lnTo>
                      <a:pt x="55" y="20"/>
                    </a:lnTo>
                    <a:lnTo>
                      <a:pt x="51" y="17"/>
                    </a:lnTo>
                    <a:lnTo>
                      <a:pt x="27" y="0"/>
                    </a:lnTo>
                    <a:lnTo>
                      <a:pt x="0" y="0"/>
                    </a:lnTo>
                    <a:lnTo>
                      <a:pt x="61"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solidFill>
                    <a:srgbClr val="0DEFFA"/>
                  </a:solidFill>
                  <a:latin typeface="Calibri" panose="020F0502020204030204" charset="0"/>
                </a:endParaRPr>
              </a:p>
            </p:txBody>
          </p:sp>
          <p:sp>
            <p:nvSpPr>
              <p:cNvPr id="52" name="Freeform 544"/>
              <p:cNvSpPr/>
              <p:nvPr/>
            </p:nvSpPr>
            <p:spPr bwMode="auto">
              <a:xfrm>
                <a:off x="9132888" y="2143133"/>
                <a:ext cx="333375" cy="69850"/>
              </a:xfrm>
              <a:custGeom>
                <a:avLst/>
                <a:gdLst>
                  <a:gd name="T0" fmla="*/ 210 w 210"/>
                  <a:gd name="T1" fmla="*/ 44 h 44"/>
                  <a:gd name="T2" fmla="*/ 177 w 210"/>
                  <a:gd name="T3" fmla="*/ 20 h 44"/>
                  <a:gd name="T4" fmla="*/ 61 w 210"/>
                  <a:gd name="T5" fmla="*/ 20 h 44"/>
                  <a:gd name="T6" fmla="*/ 55 w 210"/>
                  <a:gd name="T7" fmla="*/ 20 h 44"/>
                  <a:gd name="T8" fmla="*/ 51 w 210"/>
                  <a:gd name="T9" fmla="*/ 17 h 44"/>
                  <a:gd name="T10" fmla="*/ 27 w 210"/>
                  <a:gd name="T11" fmla="*/ 0 h 44"/>
                  <a:gd name="T12" fmla="*/ 0 w 210"/>
                  <a:gd name="T13" fmla="*/ 0 h 44"/>
                  <a:gd name="T14" fmla="*/ 61 w 210"/>
                  <a:gd name="T15" fmla="*/ 44 h 44"/>
                  <a:gd name="T16" fmla="*/ 210 w 210"/>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0" h="44">
                    <a:moveTo>
                      <a:pt x="210" y="44"/>
                    </a:moveTo>
                    <a:lnTo>
                      <a:pt x="177" y="20"/>
                    </a:lnTo>
                    <a:lnTo>
                      <a:pt x="61" y="20"/>
                    </a:lnTo>
                    <a:lnTo>
                      <a:pt x="55" y="20"/>
                    </a:lnTo>
                    <a:lnTo>
                      <a:pt x="51" y="17"/>
                    </a:lnTo>
                    <a:lnTo>
                      <a:pt x="27" y="0"/>
                    </a:lnTo>
                    <a:lnTo>
                      <a:pt x="0" y="0"/>
                    </a:lnTo>
                    <a:lnTo>
                      <a:pt x="61" y="44"/>
                    </a:lnTo>
                    <a:lnTo>
                      <a:pt x="21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solidFill>
                    <a:srgbClr val="0DEFFA"/>
                  </a:solidFill>
                  <a:latin typeface="Calibri" panose="020F0502020204030204" charset="0"/>
                </a:endParaRPr>
              </a:p>
            </p:txBody>
          </p:sp>
          <p:sp>
            <p:nvSpPr>
              <p:cNvPr id="53" name="Freeform 545"/>
              <p:cNvSpPr/>
              <p:nvPr/>
            </p:nvSpPr>
            <p:spPr bwMode="auto">
              <a:xfrm>
                <a:off x="9132888" y="2078039"/>
                <a:ext cx="333375" cy="69850"/>
              </a:xfrm>
              <a:custGeom>
                <a:avLst/>
                <a:gdLst>
                  <a:gd name="T0" fmla="*/ 210 w 210"/>
                  <a:gd name="T1" fmla="*/ 44 h 44"/>
                  <a:gd name="T2" fmla="*/ 149 w 210"/>
                  <a:gd name="T3" fmla="*/ 0 h 44"/>
                  <a:gd name="T4" fmla="*/ 0 w 210"/>
                  <a:gd name="T5" fmla="*/ 0 h 44"/>
                  <a:gd name="T6" fmla="*/ 61 w 210"/>
                  <a:gd name="T7" fmla="*/ 44 h 44"/>
                  <a:gd name="T8" fmla="*/ 210 w 210"/>
                  <a:gd name="T9" fmla="*/ 44 h 44"/>
                </a:gdLst>
                <a:ahLst/>
                <a:cxnLst>
                  <a:cxn ang="0">
                    <a:pos x="T0" y="T1"/>
                  </a:cxn>
                  <a:cxn ang="0">
                    <a:pos x="T2" y="T3"/>
                  </a:cxn>
                  <a:cxn ang="0">
                    <a:pos x="T4" y="T5"/>
                  </a:cxn>
                  <a:cxn ang="0">
                    <a:pos x="T6" y="T7"/>
                  </a:cxn>
                  <a:cxn ang="0">
                    <a:pos x="T8" y="T9"/>
                  </a:cxn>
                </a:cxnLst>
                <a:rect l="0" t="0" r="r" b="b"/>
                <a:pathLst>
                  <a:path w="210" h="44">
                    <a:moveTo>
                      <a:pt x="210" y="44"/>
                    </a:moveTo>
                    <a:lnTo>
                      <a:pt x="149" y="0"/>
                    </a:lnTo>
                    <a:lnTo>
                      <a:pt x="0" y="0"/>
                    </a:lnTo>
                    <a:lnTo>
                      <a:pt x="61" y="44"/>
                    </a:lnTo>
                    <a:lnTo>
                      <a:pt x="210"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solidFill>
                    <a:srgbClr val="0DEFFA"/>
                  </a:solidFill>
                  <a:latin typeface="Calibri" panose="020F0502020204030204" charset="0"/>
                </a:endParaRPr>
              </a:p>
            </p:txBody>
          </p:sp>
        </p:grpSp>
      </p:grpSp>
      <p:sp>
        <p:nvSpPr>
          <p:cNvPr id="54" name="文本框 53"/>
          <p:cNvSpPr txBox="1"/>
          <p:nvPr/>
        </p:nvSpPr>
        <p:spPr>
          <a:xfrm>
            <a:off x="6884035" y="3975735"/>
            <a:ext cx="196723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55" name="矩形 54"/>
          <p:cNvSpPr/>
          <p:nvPr/>
        </p:nvSpPr>
        <p:spPr>
          <a:xfrm>
            <a:off x="6768656" y="4275587"/>
            <a:ext cx="2186758" cy="560070"/>
          </a:xfrm>
          <a:prstGeom prst="rect">
            <a:avLst/>
          </a:prstGeom>
          <a:noFill/>
        </p:spPr>
        <p:txBody>
          <a:bodyPr wrap="square" rtlCol="0">
            <a:spAutoFit/>
          </a:bodyPr>
          <a:lstStyle/>
          <a:p>
            <a:pPr algn="ct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a:t>
            </a:r>
            <a:endParaRPr lang="zh-CN" altLang="en-US" sz="790">
              <a:solidFill>
                <a:schemeClr val="bg2">
                  <a:lumMod val="10000"/>
                </a:schemeClr>
              </a:solidFill>
              <a:latin typeface="+mj-ea"/>
              <a:ea typeface="+mj-ea"/>
            </a:endParaRPr>
          </a:p>
        </p:txBody>
      </p:sp>
      <p:grpSp>
        <p:nvGrpSpPr>
          <p:cNvPr id="56" name="组合 55"/>
          <p:cNvGrpSpPr/>
          <p:nvPr/>
        </p:nvGrpSpPr>
        <p:grpSpPr>
          <a:xfrm>
            <a:off x="5402703" y="3406367"/>
            <a:ext cx="467648" cy="467648"/>
            <a:chOff x="4938056" y="4342169"/>
            <a:chExt cx="814031" cy="814031"/>
          </a:xfrm>
        </p:grpSpPr>
        <p:sp>
          <p:nvSpPr>
            <p:cNvPr id="57" name="椭圆 56"/>
            <p:cNvSpPr/>
            <p:nvPr/>
          </p:nvSpPr>
          <p:spPr>
            <a:xfrm>
              <a:off x="4938056" y="4342169"/>
              <a:ext cx="814031" cy="814031"/>
            </a:xfrm>
            <a:prstGeom prst="ellipse">
              <a:avLst/>
            </a:prstGeom>
            <a:solidFill>
              <a:srgbClr val="E4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ea typeface="方正正纤黑简体" panose="02000000000000000000" pitchFamily="2" charset="-122"/>
              </a:endParaRPr>
            </a:p>
          </p:txBody>
        </p:sp>
        <p:grpSp>
          <p:nvGrpSpPr>
            <p:cNvPr id="58" name="组合 57"/>
            <p:cNvGrpSpPr/>
            <p:nvPr/>
          </p:nvGrpSpPr>
          <p:grpSpPr>
            <a:xfrm>
              <a:off x="5091676" y="4575946"/>
              <a:ext cx="506676" cy="346409"/>
              <a:chOff x="7123117" y="5405438"/>
              <a:chExt cx="341313" cy="233352"/>
            </a:xfrm>
            <a:solidFill>
              <a:schemeClr val="bg1"/>
            </a:solidFill>
          </p:grpSpPr>
          <p:sp>
            <p:nvSpPr>
              <p:cNvPr id="59" name="Freeform 896"/>
              <p:cNvSpPr/>
              <p:nvPr/>
            </p:nvSpPr>
            <p:spPr bwMode="auto">
              <a:xfrm>
                <a:off x="7123117" y="5518140"/>
                <a:ext cx="341313" cy="120650"/>
              </a:xfrm>
              <a:custGeom>
                <a:avLst/>
                <a:gdLst>
                  <a:gd name="T0" fmla="*/ 147 w 295"/>
                  <a:gd name="T1" fmla="*/ 15 h 104"/>
                  <a:gd name="T2" fmla="*/ 126 w 295"/>
                  <a:gd name="T3" fmla="*/ 0 h 104"/>
                  <a:gd name="T4" fmla="*/ 13 w 295"/>
                  <a:gd name="T5" fmla="*/ 0 h 104"/>
                  <a:gd name="T6" fmla="*/ 6 w 295"/>
                  <a:gd name="T7" fmla="*/ 92 h 104"/>
                  <a:gd name="T8" fmla="*/ 289 w 295"/>
                  <a:gd name="T9" fmla="*/ 92 h 104"/>
                  <a:gd name="T10" fmla="*/ 283 w 295"/>
                  <a:gd name="T11" fmla="*/ 0 h 104"/>
                  <a:gd name="T12" fmla="*/ 169 w 295"/>
                  <a:gd name="T13" fmla="*/ 0 h 104"/>
                  <a:gd name="T14" fmla="*/ 147 w 295"/>
                  <a:gd name="T15" fmla="*/ 15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5" h="104">
                    <a:moveTo>
                      <a:pt x="147" y="15"/>
                    </a:moveTo>
                    <a:cubicBezTo>
                      <a:pt x="138" y="15"/>
                      <a:pt x="129" y="9"/>
                      <a:pt x="126" y="0"/>
                    </a:cubicBezTo>
                    <a:cubicBezTo>
                      <a:pt x="13" y="0"/>
                      <a:pt x="13" y="0"/>
                      <a:pt x="13" y="0"/>
                    </a:cubicBezTo>
                    <a:cubicBezTo>
                      <a:pt x="6" y="39"/>
                      <a:pt x="0" y="86"/>
                      <a:pt x="6" y="92"/>
                    </a:cubicBezTo>
                    <a:cubicBezTo>
                      <a:pt x="18" y="104"/>
                      <a:pt x="278" y="103"/>
                      <a:pt x="289" y="92"/>
                    </a:cubicBezTo>
                    <a:cubicBezTo>
                      <a:pt x="295" y="86"/>
                      <a:pt x="289" y="39"/>
                      <a:pt x="283" y="0"/>
                    </a:cubicBezTo>
                    <a:cubicBezTo>
                      <a:pt x="169" y="0"/>
                      <a:pt x="169" y="0"/>
                      <a:pt x="169" y="0"/>
                    </a:cubicBezTo>
                    <a:cubicBezTo>
                      <a:pt x="166" y="9"/>
                      <a:pt x="157" y="15"/>
                      <a:pt x="147"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solidFill>
                    <a:srgbClr val="0DEFFA"/>
                  </a:solidFill>
                  <a:latin typeface="Calibri" panose="020F0502020204030204" charset="0"/>
                </a:endParaRPr>
              </a:p>
            </p:txBody>
          </p:sp>
          <p:sp>
            <p:nvSpPr>
              <p:cNvPr id="60" name="Freeform 897"/>
              <p:cNvSpPr>
                <a:spLocks noEditPoints="1"/>
              </p:cNvSpPr>
              <p:nvPr/>
            </p:nvSpPr>
            <p:spPr bwMode="auto">
              <a:xfrm>
                <a:off x="7140576" y="5405438"/>
                <a:ext cx="306388" cy="93663"/>
              </a:xfrm>
              <a:custGeom>
                <a:avLst/>
                <a:gdLst>
                  <a:gd name="T0" fmla="*/ 132 w 265"/>
                  <a:gd name="T1" fmla="*/ 68 h 81"/>
                  <a:gd name="T2" fmla="*/ 153 w 265"/>
                  <a:gd name="T3" fmla="*/ 81 h 81"/>
                  <a:gd name="T4" fmla="*/ 265 w 265"/>
                  <a:gd name="T5" fmla="*/ 81 h 81"/>
                  <a:gd name="T6" fmla="*/ 257 w 265"/>
                  <a:gd name="T7" fmla="*/ 40 h 81"/>
                  <a:gd name="T8" fmla="*/ 201 w 265"/>
                  <a:gd name="T9" fmla="*/ 40 h 81"/>
                  <a:gd name="T10" fmla="*/ 163 w 265"/>
                  <a:gd name="T11" fmla="*/ 0 h 81"/>
                  <a:gd name="T12" fmla="*/ 101 w 265"/>
                  <a:gd name="T13" fmla="*/ 0 h 81"/>
                  <a:gd name="T14" fmla="*/ 65 w 265"/>
                  <a:gd name="T15" fmla="*/ 40 h 81"/>
                  <a:gd name="T16" fmla="*/ 8 w 265"/>
                  <a:gd name="T17" fmla="*/ 40 h 81"/>
                  <a:gd name="T18" fmla="*/ 0 w 265"/>
                  <a:gd name="T19" fmla="*/ 81 h 81"/>
                  <a:gd name="T20" fmla="*/ 112 w 265"/>
                  <a:gd name="T21" fmla="*/ 81 h 81"/>
                  <a:gd name="T22" fmla="*/ 132 w 265"/>
                  <a:gd name="T23" fmla="*/ 68 h 81"/>
                  <a:gd name="T24" fmla="*/ 117 w 265"/>
                  <a:gd name="T25" fmla="*/ 14 h 81"/>
                  <a:gd name="T26" fmla="*/ 147 w 265"/>
                  <a:gd name="T27" fmla="*/ 14 h 81"/>
                  <a:gd name="T28" fmla="*/ 157 w 265"/>
                  <a:gd name="T29" fmla="*/ 27 h 81"/>
                  <a:gd name="T30" fmla="*/ 147 w 265"/>
                  <a:gd name="T31" fmla="*/ 40 h 81"/>
                  <a:gd name="T32" fmla="*/ 117 w 265"/>
                  <a:gd name="T33" fmla="*/ 40 h 81"/>
                  <a:gd name="T34" fmla="*/ 107 w 265"/>
                  <a:gd name="T35" fmla="*/ 27 h 81"/>
                  <a:gd name="T36" fmla="*/ 117 w 265"/>
                  <a:gd name="T37" fmla="*/ 1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5" h="81">
                    <a:moveTo>
                      <a:pt x="132" y="68"/>
                    </a:moveTo>
                    <a:cubicBezTo>
                      <a:pt x="142" y="68"/>
                      <a:pt x="149" y="73"/>
                      <a:pt x="153" y="81"/>
                    </a:cubicBezTo>
                    <a:cubicBezTo>
                      <a:pt x="265" y="81"/>
                      <a:pt x="265" y="81"/>
                      <a:pt x="265" y="81"/>
                    </a:cubicBezTo>
                    <a:cubicBezTo>
                      <a:pt x="261" y="58"/>
                      <a:pt x="257" y="40"/>
                      <a:pt x="257" y="40"/>
                    </a:cubicBezTo>
                    <a:cubicBezTo>
                      <a:pt x="201" y="40"/>
                      <a:pt x="201" y="40"/>
                      <a:pt x="201" y="40"/>
                    </a:cubicBezTo>
                    <a:cubicBezTo>
                      <a:pt x="193" y="23"/>
                      <a:pt x="177" y="0"/>
                      <a:pt x="163" y="0"/>
                    </a:cubicBezTo>
                    <a:cubicBezTo>
                      <a:pt x="101" y="0"/>
                      <a:pt x="101" y="0"/>
                      <a:pt x="101" y="0"/>
                    </a:cubicBezTo>
                    <a:cubicBezTo>
                      <a:pt x="88" y="0"/>
                      <a:pt x="74" y="22"/>
                      <a:pt x="65" y="40"/>
                    </a:cubicBezTo>
                    <a:cubicBezTo>
                      <a:pt x="8" y="40"/>
                      <a:pt x="8" y="40"/>
                      <a:pt x="8" y="40"/>
                    </a:cubicBezTo>
                    <a:cubicBezTo>
                      <a:pt x="8" y="40"/>
                      <a:pt x="5" y="58"/>
                      <a:pt x="0" y="81"/>
                    </a:cubicBezTo>
                    <a:cubicBezTo>
                      <a:pt x="112" y="81"/>
                      <a:pt x="112" y="81"/>
                      <a:pt x="112" y="81"/>
                    </a:cubicBezTo>
                    <a:cubicBezTo>
                      <a:pt x="115" y="73"/>
                      <a:pt x="123" y="68"/>
                      <a:pt x="132" y="68"/>
                    </a:cubicBezTo>
                    <a:close/>
                    <a:moveTo>
                      <a:pt x="117" y="14"/>
                    </a:moveTo>
                    <a:cubicBezTo>
                      <a:pt x="147" y="14"/>
                      <a:pt x="147" y="14"/>
                      <a:pt x="147" y="14"/>
                    </a:cubicBezTo>
                    <a:cubicBezTo>
                      <a:pt x="153" y="14"/>
                      <a:pt x="157" y="22"/>
                      <a:pt x="157" y="27"/>
                    </a:cubicBezTo>
                    <a:cubicBezTo>
                      <a:pt x="157" y="32"/>
                      <a:pt x="153" y="40"/>
                      <a:pt x="147" y="40"/>
                    </a:cubicBezTo>
                    <a:cubicBezTo>
                      <a:pt x="117" y="40"/>
                      <a:pt x="117" y="40"/>
                      <a:pt x="117" y="40"/>
                    </a:cubicBezTo>
                    <a:cubicBezTo>
                      <a:pt x="111" y="40"/>
                      <a:pt x="107" y="32"/>
                      <a:pt x="107" y="27"/>
                    </a:cubicBezTo>
                    <a:cubicBezTo>
                      <a:pt x="107" y="22"/>
                      <a:pt x="111" y="14"/>
                      <a:pt x="117"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solidFill>
                    <a:srgbClr val="0DEFFA"/>
                  </a:solidFill>
                  <a:latin typeface="Calibri" panose="020F0502020204030204" charset="0"/>
                </a:endParaRPr>
              </a:p>
            </p:txBody>
          </p:sp>
        </p:grpSp>
      </p:grpSp>
      <p:sp>
        <p:nvSpPr>
          <p:cNvPr id="61" name="文本框 60"/>
          <p:cNvSpPr txBox="1"/>
          <p:nvPr/>
        </p:nvSpPr>
        <p:spPr>
          <a:xfrm>
            <a:off x="4658360" y="3975735"/>
            <a:ext cx="196723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62" name="矩形 61"/>
          <p:cNvSpPr/>
          <p:nvPr/>
        </p:nvSpPr>
        <p:spPr>
          <a:xfrm>
            <a:off x="4543112" y="4275587"/>
            <a:ext cx="2186758" cy="560070"/>
          </a:xfrm>
          <a:prstGeom prst="rect">
            <a:avLst/>
          </a:prstGeom>
          <a:noFill/>
        </p:spPr>
        <p:txBody>
          <a:bodyPr wrap="square" rtlCol="0">
            <a:spAutoFit/>
          </a:bodyPr>
          <a:lstStyle/>
          <a:p>
            <a:pPr algn="ct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a:t>
            </a:r>
            <a:endParaRPr lang="zh-CN" altLang="en-US" sz="790">
              <a:solidFill>
                <a:schemeClr val="bg2">
                  <a:lumMod val="10000"/>
                </a:schemeClr>
              </a:solidFill>
              <a:latin typeface="+mj-ea"/>
              <a:ea typeface="+mj-ea"/>
            </a:endParaRPr>
          </a:p>
        </p:txBody>
      </p:sp>
      <p:grpSp>
        <p:nvGrpSpPr>
          <p:cNvPr id="63" name="组合 62"/>
          <p:cNvGrpSpPr/>
          <p:nvPr/>
        </p:nvGrpSpPr>
        <p:grpSpPr>
          <a:xfrm>
            <a:off x="3177123" y="3406367"/>
            <a:ext cx="467648" cy="467648"/>
            <a:chOff x="3103482" y="4342169"/>
            <a:chExt cx="814031" cy="814031"/>
          </a:xfrm>
        </p:grpSpPr>
        <p:sp>
          <p:nvSpPr>
            <p:cNvPr id="64" name="椭圆 63"/>
            <p:cNvSpPr/>
            <p:nvPr/>
          </p:nvSpPr>
          <p:spPr>
            <a:xfrm>
              <a:off x="3103482" y="4342169"/>
              <a:ext cx="814031" cy="814031"/>
            </a:xfrm>
            <a:prstGeom prst="ellipse">
              <a:avLst/>
            </a:prstGeom>
            <a:solidFill>
              <a:srgbClr val="E4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ea typeface="方正正纤黑简体" panose="02000000000000000000" pitchFamily="2" charset="-122"/>
              </a:endParaRPr>
            </a:p>
          </p:txBody>
        </p:sp>
        <p:sp>
          <p:nvSpPr>
            <p:cNvPr id="65" name="Freeform 561"/>
            <p:cNvSpPr>
              <a:spLocks noEditPoints="1"/>
            </p:cNvSpPr>
            <p:nvPr/>
          </p:nvSpPr>
          <p:spPr bwMode="auto">
            <a:xfrm>
              <a:off x="3346052" y="4500605"/>
              <a:ext cx="329983" cy="497159"/>
            </a:xfrm>
            <a:custGeom>
              <a:avLst/>
              <a:gdLst>
                <a:gd name="T0" fmla="*/ 1084719039 w 192"/>
                <a:gd name="T1" fmla="*/ 668525999 h 289"/>
                <a:gd name="T2" fmla="*/ 1165761840 w 192"/>
                <a:gd name="T3" fmla="*/ 468593037 h 289"/>
                <a:gd name="T4" fmla="*/ 1028613829 w 192"/>
                <a:gd name="T5" fmla="*/ 143702598 h 289"/>
                <a:gd name="T6" fmla="*/ 648337414 w 192"/>
                <a:gd name="T7" fmla="*/ 0 h 289"/>
                <a:gd name="T8" fmla="*/ 155850580 w 192"/>
                <a:gd name="T9" fmla="*/ 381120804 h 289"/>
                <a:gd name="T10" fmla="*/ 224425834 w 192"/>
                <a:gd name="T11" fmla="*/ 624789883 h 289"/>
                <a:gd name="T12" fmla="*/ 211955790 w 192"/>
                <a:gd name="T13" fmla="*/ 1024655807 h 289"/>
                <a:gd name="T14" fmla="*/ 224425834 w 192"/>
                <a:gd name="T15" fmla="*/ 1255828139 h 289"/>
                <a:gd name="T16" fmla="*/ 87275326 w 192"/>
                <a:gd name="T17" fmla="*/ 1312058504 h 289"/>
                <a:gd name="T18" fmla="*/ 0 w 192"/>
                <a:gd name="T19" fmla="*/ 1505743092 h 289"/>
                <a:gd name="T20" fmla="*/ 68575254 w 192"/>
                <a:gd name="T21" fmla="*/ 1686933433 h 289"/>
                <a:gd name="T22" fmla="*/ 68575254 w 192"/>
                <a:gd name="T23" fmla="*/ 1686933433 h 289"/>
                <a:gd name="T24" fmla="*/ 411446530 w 192"/>
                <a:gd name="T25" fmla="*/ 1268322387 h 289"/>
                <a:gd name="T26" fmla="*/ 398976486 w 192"/>
                <a:gd name="T27" fmla="*/ 1224588770 h 289"/>
                <a:gd name="T28" fmla="*/ 342871276 w 192"/>
                <a:gd name="T29" fmla="*/ 1124622289 h 289"/>
                <a:gd name="T30" fmla="*/ 342871276 w 192"/>
                <a:gd name="T31" fmla="*/ 568559518 h 289"/>
                <a:gd name="T32" fmla="*/ 342871276 w 192"/>
                <a:gd name="T33" fmla="*/ 537320149 h 289"/>
                <a:gd name="T34" fmla="*/ 280531044 w 192"/>
                <a:gd name="T35" fmla="*/ 412360173 h 289"/>
                <a:gd name="T36" fmla="*/ 392743961 w 192"/>
                <a:gd name="T37" fmla="*/ 206181336 h 289"/>
                <a:gd name="T38" fmla="*/ 648337414 w 192"/>
                <a:gd name="T39" fmla="*/ 124957477 h 289"/>
                <a:gd name="T40" fmla="*/ 947571027 w 192"/>
                <a:gd name="T41" fmla="*/ 231172332 h 289"/>
                <a:gd name="T42" fmla="*/ 1047316398 w 192"/>
                <a:gd name="T43" fmla="*/ 456096289 h 289"/>
                <a:gd name="T44" fmla="*/ 984976165 w 192"/>
                <a:gd name="T45" fmla="*/ 593550513 h 289"/>
                <a:gd name="T46" fmla="*/ 891465817 w 192"/>
                <a:gd name="T47" fmla="*/ 568559518 h 289"/>
                <a:gd name="T48" fmla="*/ 935103480 w 192"/>
                <a:gd name="T49" fmla="*/ 643532504 h 289"/>
                <a:gd name="T50" fmla="*/ 835358110 w 192"/>
                <a:gd name="T51" fmla="*/ 631038256 h 289"/>
                <a:gd name="T52" fmla="*/ 398976486 w 192"/>
                <a:gd name="T53" fmla="*/ 631038256 h 289"/>
                <a:gd name="T54" fmla="*/ 480019287 w 192"/>
                <a:gd name="T55" fmla="*/ 1124622289 h 289"/>
                <a:gd name="T56" fmla="*/ 585997182 w 192"/>
                <a:gd name="T57" fmla="*/ 1330801125 h 289"/>
                <a:gd name="T58" fmla="*/ 480019287 w 192"/>
                <a:gd name="T59" fmla="*/ 1437015980 h 289"/>
                <a:gd name="T60" fmla="*/ 480019287 w 192"/>
                <a:gd name="T61" fmla="*/ 1649445690 h 289"/>
                <a:gd name="T62" fmla="*/ 617167298 w 192"/>
                <a:gd name="T63" fmla="*/ 1793145788 h 289"/>
                <a:gd name="T64" fmla="*/ 617167298 w 192"/>
                <a:gd name="T65" fmla="*/ 1793145788 h 289"/>
                <a:gd name="T66" fmla="*/ 754315309 w 192"/>
                <a:gd name="T67" fmla="*/ 1124622289 h 289"/>
                <a:gd name="T68" fmla="*/ 922635933 w 192"/>
                <a:gd name="T69" fmla="*/ 793483476 h 289"/>
                <a:gd name="T70" fmla="*/ 1009911260 w 192"/>
                <a:gd name="T71" fmla="*/ 849713840 h 289"/>
                <a:gd name="T72" fmla="*/ 835358110 w 192"/>
                <a:gd name="T73" fmla="*/ 1174604279 h 289"/>
                <a:gd name="T74" fmla="*/ 878995773 w 192"/>
                <a:gd name="T75" fmla="*/ 1693179307 h 289"/>
                <a:gd name="T76" fmla="*/ 1041081376 w 192"/>
                <a:gd name="T77" fmla="*/ 1805642536 h 289"/>
                <a:gd name="T78" fmla="*/ 1147059271 w 192"/>
                <a:gd name="T79" fmla="*/ 1643197316 h 289"/>
                <a:gd name="T80" fmla="*/ 1022378807 w 192"/>
                <a:gd name="T81" fmla="*/ 1555727582 h 289"/>
                <a:gd name="T82" fmla="*/ 1109656630 w 192"/>
                <a:gd name="T83" fmla="*/ 1430767606 h 289"/>
                <a:gd name="T84" fmla="*/ 1066016470 w 192"/>
                <a:gd name="T85" fmla="*/ 1224588770 h 289"/>
                <a:gd name="T86" fmla="*/ 1115889155 w 192"/>
                <a:gd name="T87" fmla="*/ 1055895177 h 289"/>
                <a:gd name="T88" fmla="*/ 617167298 w 192"/>
                <a:gd name="T89" fmla="*/ 862210588 h 289"/>
                <a:gd name="T90" fmla="*/ 542359519 w 192"/>
                <a:gd name="T91" fmla="*/ 681020247 h 289"/>
                <a:gd name="T92" fmla="*/ 691975077 w 192"/>
                <a:gd name="T93" fmla="*/ 681020247 h 289"/>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192" h="289">
                  <a:moveTo>
                    <a:pt x="179" y="169"/>
                  </a:moveTo>
                  <a:cubicBezTo>
                    <a:pt x="192" y="149"/>
                    <a:pt x="190" y="123"/>
                    <a:pt x="174" y="107"/>
                  </a:cubicBezTo>
                  <a:cubicBezTo>
                    <a:pt x="181" y="98"/>
                    <a:pt x="186" y="87"/>
                    <a:pt x="187" y="75"/>
                  </a:cubicBezTo>
                  <a:cubicBezTo>
                    <a:pt x="187" y="75"/>
                    <a:pt x="187" y="75"/>
                    <a:pt x="187" y="75"/>
                  </a:cubicBezTo>
                  <a:cubicBezTo>
                    <a:pt x="187" y="73"/>
                    <a:pt x="187" y="72"/>
                    <a:pt x="187" y="70"/>
                  </a:cubicBezTo>
                  <a:cubicBezTo>
                    <a:pt x="187" y="52"/>
                    <a:pt x="179" y="35"/>
                    <a:pt x="165" y="23"/>
                  </a:cubicBezTo>
                  <a:cubicBezTo>
                    <a:pt x="151" y="10"/>
                    <a:pt x="133" y="2"/>
                    <a:pt x="112" y="1"/>
                  </a:cubicBezTo>
                  <a:cubicBezTo>
                    <a:pt x="109" y="0"/>
                    <a:pt x="106" y="0"/>
                    <a:pt x="104" y="0"/>
                  </a:cubicBezTo>
                  <a:cubicBezTo>
                    <a:pt x="84" y="0"/>
                    <a:pt x="65" y="6"/>
                    <a:pt x="51" y="17"/>
                  </a:cubicBezTo>
                  <a:cubicBezTo>
                    <a:pt x="37" y="28"/>
                    <a:pt x="27" y="43"/>
                    <a:pt x="25" y="61"/>
                  </a:cubicBezTo>
                  <a:cubicBezTo>
                    <a:pt x="25" y="63"/>
                    <a:pt x="25" y="65"/>
                    <a:pt x="25" y="66"/>
                  </a:cubicBezTo>
                  <a:cubicBezTo>
                    <a:pt x="25" y="78"/>
                    <a:pt x="29" y="90"/>
                    <a:pt x="36" y="100"/>
                  </a:cubicBezTo>
                  <a:cubicBezTo>
                    <a:pt x="24" y="113"/>
                    <a:pt x="19" y="132"/>
                    <a:pt x="26" y="150"/>
                  </a:cubicBezTo>
                  <a:cubicBezTo>
                    <a:pt x="28" y="155"/>
                    <a:pt x="31" y="160"/>
                    <a:pt x="34" y="164"/>
                  </a:cubicBezTo>
                  <a:cubicBezTo>
                    <a:pt x="28" y="179"/>
                    <a:pt x="28" y="179"/>
                    <a:pt x="28" y="179"/>
                  </a:cubicBezTo>
                  <a:cubicBezTo>
                    <a:pt x="36" y="201"/>
                    <a:pt x="36" y="201"/>
                    <a:pt x="36" y="201"/>
                  </a:cubicBezTo>
                  <a:cubicBezTo>
                    <a:pt x="14" y="210"/>
                    <a:pt x="14" y="210"/>
                    <a:pt x="14" y="210"/>
                  </a:cubicBezTo>
                  <a:cubicBezTo>
                    <a:pt x="14" y="210"/>
                    <a:pt x="14" y="210"/>
                    <a:pt x="14" y="210"/>
                  </a:cubicBezTo>
                  <a:cubicBezTo>
                    <a:pt x="23" y="232"/>
                    <a:pt x="23" y="232"/>
                    <a:pt x="23" y="232"/>
                  </a:cubicBezTo>
                  <a:cubicBezTo>
                    <a:pt x="0" y="241"/>
                    <a:pt x="0" y="241"/>
                    <a:pt x="0" y="241"/>
                  </a:cubicBezTo>
                  <a:cubicBezTo>
                    <a:pt x="0" y="241"/>
                    <a:pt x="0" y="241"/>
                    <a:pt x="0" y="241"/>
                  </a:cubicBezTo>
                  <a:cubicBezTo>
                    <a:pt x="11" y="270"/>
                    <a:pt x="11" y="270"/>
                    <a:pt x="11" y="270"/>
                  </a:cubicBezTo>
                  <a:cubicBezTo>
                    <a:pt x="11" y="270"/>
                    <a:pt x="11" y="270"/>
                    <a:pt x="11" y="270"/>
                  </a:cubicBezTo>
                  <a:cubicBezTo>
                    <a:pt x="11" y="270"/>
                    <a:pt x="11" y="270"/>
                    <a:pt x="11" y="270"/>
                  </a:cubicBezTo>
                  <a:cubicBezTo>
                    <a:pt x="41" y="259"/>
                    <a:pt x="41" y="259"/>
                    <a:pt x="41" y="259"/>
                  </a:cubicBezTo>
                  <a:cubicBezTo>
                    <a:pt x="66" y="203"/>
                    <a:pt x="66" y="203"/>
                    <a:pt x="66" y="203"/>
                  </a:cubicBezTo>
                  <a:cubicBezTo>
                    <a:pt x="64" y="202"/>
                    <a:pt x="64" y="202"/>
                    <a:pt x="64" y="202"/>
                  </a:cubicBezTo>
                  <a:cubicBezTo>
                    <a:pt x="64" y="196"/>
                    <a:pt x="64" y="196"/>
                    <a:pt x="64" y="196"/>
                  </a:cubicBezTo>
                  <a:cubicBezTo>
                    <a:pt x="64" y="188"/>
                    <a:pt x="64" y="188"/>
                    <a:pt x="64" y="188"/>
                  </a:cubicBezTo>
                  <a:cubicBezTo>
                    <a:pt x="61" y="185"/>
                    <a:pt x="57" y="183"/>
                    <a:pt x="55" y="180"/>
                  </a:cubicBezTo>
                  <a:cubicBezTo>
                    <a:pt x="43" y="168"/>
                    <a:pt x="36" y="153"/>
                    <a:pt x="36" y="136"/>
                  </a:cubicBezTo>
                  <a:cubicBezTo>
                    <a:pt x="36" y="119"/>
                    <a:pt x="43" y="103"/>
                    <a:pt x="55" y="91"/>
                  </a:cubicBezTo>
                  <a:cubicBezTo>
                    <a:pt x="58" y="88"/>
                    <a:pt x="61" y="86"/>
                    <a:pt x="65" y="83"/>
                  </a:cubicBezTo>
                  <a:cubicBezTo>
                    <a:pt x="61" y="84"/>
                    <a:pt x="58" y="85"/>
                    <a:pt x="55" y="86"/>
                  </a:cubicBezTo>
                  <a:cubicBezTo>
                    <a:pt x="54" y="87"/>
                    <a:pt x="52" y="87"/>
                    <a:pt x="51" y="88"/>
                  </a:cubicBezTo>
                  <a:cubicBezTo>
                    <a:pt x="47" y="81"/>
                    <a:pt x="45" y="74"/>
                    <a:pt x="45" y="66"/>
                  </a:cubicBezTo>
                  <a:cubicBezTo>
                    <a:pt x="45" y="65"/>
                    <a:pt x="45" y="64"/>
                    <a:pt x="45" y="63"/>
                  </a:cubicBezTo>
                  <a:cubicBezTo>
                    <a:pt x="46" y="51"/>
                    <a:pt x="52" y="41"/>
                    <a:pt x="63" y="33"/>
                  </a:cubicBezTo>
                  <a:cubicBezTo>
                    <a:pt x="73" y="25"/>
                    <a:pt x="88" y="20"/>
                    <a:pt x="104" y="20"/>
                  </a:cubicBezTo>
                  <a:cubicBezTo>
                    <a:pt x="104" y="20"/>
                    <a:pt x="104" y="20"/>
                    <a:pt x="104" y="20"/>
                  </a:cubicBezTo>
                  <a:cubicBezTo>
                    <a:pt x="106" y="20"/>
                    <a:pt x="108" y="20"/>
                    <a:pt x="110" y="20"/>
                  </a:cubicBezTo>
                  <a:cubicBezTo>
                    <a:pt x="127" y="22"/>
                    <a:pt x="142" y="28"/>
                    <a:pt x="152" y="37"/>
                  </a:cubicBezTo>
                  <a:cubicBezTo>
                    <a:pt x="162" y="47"/>
                    <a:pt x="168" y="58"/>
                    <a:pt x="168" y="70"/>
                  </a:cubicBezTo>
                  <a:cubicBezTo>
                    <a:pt x="168" y="71"/>
                    <a:pt x="168" y="72"/>
                    <a:pt x="168" y="73"/>
                  </a:cubicBezTo>
                  <a:cubicBezTo>
                    <a:pt x="168" y="73"/>
                    <a:pt x="168" y="73"/>
                    <a:pt x="168" y="73"/>
                  </a:cubicBezTo>
                  <a:cubicBezTo>
                    <a:pt x="167" y="81"/>
                    <a:pt x="164" y="89"/>
                    <a:pt x="158" y="95"/>
                  </a:cubicBezTo>
                  <a:cubicBezTo>
                    <a:pt x="153" y="93"/>
                    <a:pt x="148" y="92"/>
                    <a:pt x="143" y="91"/>
                  </a:cubicBezTo>
                  <a:cubicBezTo>
                    <a:pt x="143" y="91"/>
                    <a:pt x="143" y="91"/>
                    <a:pt x="143" y="91"/>
                  </a:cubicBezTo>
                  <a:cubicBezTo>
                    <a:pt x="147" y="95"/>
                    <a:pt x="149" y="98"/>
                    <a:pt x="152" y="102"/>
                  </a:cubicBezTo>
                  <a:cubicBezTo>
                    <a:pt x="151" y="102"/>
                    <a:pt x="151" y="103"/>
                    <a:pt x="150" y="103"/>
                  </a:cubicBezTo>
                  <a:cubicBezTo>
                    <a:pt x="147" y="105"/>
                    <a:pt x="144" y="107"/>
                    <a:pt x="141" y="109"/>
                  </a:cubicBezTo>
                  <a:cubicBezTo>
                    <a:pt x="139" y="106"/>
                    <a:pt x="137" y="103"/>
                    <a:pt x="134" y="101"/>
                  </a:cubicBezTo>
                  <a:cubicBezTo>
                    <a:pt x="125" y="91"/>
                    <a:pt x="112" y="86"/>
                    <a:pt x="99" y="86"/>
                  </a:cubicBezTo>
                  <a:cubicBezTo>
                    <a:pt x="86" y="86"/>
                    <a:pt x="74" y="91"/>
                    <a:pt x="64" y="101"/>
                  </a:cubicBezTo>
                  <a:cubicBezTo>
                    <a:pt x="45" y="120"/>
                    <a:pt x="45" y="152"/>
                    <a:pt x="64" y="171"/>
                  </a:cubicBezTo>
                  <a:cubicBezTo>
                    <a:pt x="68" y="175"/>
                    <a:pt x="72" y="178"/>
                    <a:pt x="77" y="180"/>
                  </a:cubicBezTo>
                  <a:cubicBezTo>
                    <a:pt x="77" y="196"/>
                    <a:pt x="77" y="196"/>
                    <a:pt x="77" y="196"/>
                  </a:cubicBezTo>
                  <a:cubicBezTo>
                    <a:pt x="94" y="213"/>
                    <a:pt x="94" y="213"/>
                    <a:pt x="94" y="213"/>
                  </a:cubicBezTo>
                  <a:cubicBezTo>
                    <a:pt x="77" y="230"/>
                    <a:pt x="77" y="230"/>
                    <a:pt x="77" y="230"/>
                  </a:cubicBezTo>
                  <a:cubicBezTo>
                    <a:pt x="77" y="230"/>
                    <a:pt x="77" y="230"/>
                    <a:pt x="77" y="230"/>
                  </a:cubicBezTo>
                  <a:cubicBezTo>
                    <a:pt x="94" y="247"/>
                    <a:pt x="94" y="247"/>
                    <a:pt x="94" y="247"/>
                  </a:cubicBezTo>
                  <a:cubicBezTo>
                    <a:pt x="77" y="264"/>
                    <a:pt x="77" y="264"/>
                    <a:pt x="77" y="264"/>
                  </a:cubicBezTo>
                  <a:cubicBezTo>
                    <a:pt x="77" y="264"/>
                    <a:pt x="77" y="264"/>
                    <a:pt x="77" y="264"/>
                  </a:cubicBezTo>
                  <a:cubicBezTo>
                    <a:pt x="99" y="287"/>
                    <a:pt x="99" y="287"/>
                    <a:pt x="99" y="287"/>
                  </a:cubicBezTo>
                  <a:cubicBezTo>
                    <a:pt x="99" y="287"/>
                    <a:pt x="99" y="287"/>
                    <a:pt x="99" y="287"/>
                  </a:cubicBezTo>
                  <a:cubicBezTo>
                    <a:pt x="99" y="287"/>
                    <a:pt x="99" y="287"/>
                    <a:pt x="99" y="287"/>
                  </a:cubicBezTo>
                  <a:cubicBezTo>
                    <a:pt x="121" y="264"/>
                    <a:pt x="121" y="264"/>
                    <a:pt x="121" y="264"/>
                  </a:cubicBezTo>
                  <a:cubicBezTo>
                    <a:pt x="121" y="180"/>
                    <a:pt x="121" y="180"/>
                    <a:pt x="121" y="180"/>
                  </a:cubicBezTo>
                  <a:cubicBezTo>
                    <a:pt x="126" y="178"/>
                    <a:pt x="130" y="175"/>
                    <a:pt x="134" y="171"/>
                  </a:cubicBezTo>
                  <a:cubicBezTo>
                    <a:pt x="146" y="159"/>
                    <a:pt x="151" y="143"/>
                    <a:pt x="148" y="127"/>
                  </a:cubicBezTo>
                  <a:cubicBezTo>
                    <a:pt x="152" y="125"/>
                    <a:pt x="156" y="123"/>
                    <a:pt x="160" y="120"/>
                  </a:cubicBezTo>
                  <a:cubicBezTo>
                    <a:pt x="161" y="125"/>
                    <a:pt x="162" y="131"/>
                    <a:pt x="162" y="136"/>
                  </a:cubicBezTo>
                  <a:cubicBezTo>
                    <a:pt x="162" y="153"/>
                    <a:pt x="155" y="168"/>
                    <a:pt x="143" y="180"/>
                  </a:cubicBezTo>
                  <a:cubicBezTo>
                    <a:pt x="141" y="183"/>
                    <a:pt x="138" y="185"/>
                    <a:pt x="134" y="188"/>
                  </a:cubicBezTo>
                  <a:cubicBezTo>
                    <a:pt x="134" y="239"/>
                    <a:pt x="134" y="239"/>
                    <a:pt x="134" y="239"/>
                  </a:cubicBezTo>
                  <a:cubicBezTo>
                    <a:pt x="141" y="271"/>
                    <a:pt x="141" y="271"/>
                    <a:pt x="141" y="271"/>
                  </a:cubicBezTo>
                  <a:cubicBezTo>
                    <a:pt x="167" y="289"/>
                    <a:pt x="167" y="289"/>
                    <a:pt x="167" y="289"/>
                  </a:cubicBezTo>
                  <a:cubicBezTo>
                    <a:pt x="167" y="289"/>
                    <a:pt x="167" y="289"/>
                    <a:pt x="167" y="289"/>
                  </a:cubicBezTo>
                  <a:cubicBezTo>
                    <a:pt x="167" y="289"/>
                    <a:pt x="167" y="289"/>
                    <a:pt x="167" y="289"/>
                  </a:cubicBezTo>
                  <a:cubicBezTo>
                    <a:pt x="184" y="263"/>
                    <a:pt x="184" y="263"/>
                    <a:pt x="184" y="263"/>
                  </a:cubicBezTo>
                  <a:cubicBezTo>
                    <a:pt x="184" y="263"/>
                    <a:pt x="184" y="263"/>
                    <a:pt x="184" y="263"/>
                  </a:cubicBezTo>
                  <a:cubicBezTo>
                    <a:pt x="164" y="249"/>
                    <a:pt x="164" y="249"/>
                    <a:pt x="164" y="249"/>
                  </a:cubicBezTo>
                  <a:cubicBezTo>
                    <a:pt x="178" y="229"/>
                    <a:pt x="178" y="229"/>
                    <a:pt x="178" y="229"/>
                  </a:cubicBezTo>
                  <a:cubicBezTo>
                    <a:pt x="178" y="229"/>
                    <a:pt x="178" y="229"/>
                    <a:pt x="178" y="229"/>
                  </a:cubicBezTo>
                  <a:cubicBezTo>
                    <a:pt x="158" y="216"/>
                    <a:pt x="158" y="216"/>
                    <a:pt x="158" y="216"/>
                  </a:cubicBezTo>
                  <a:cubicBezTo>
                    <a:pt x="171" y="196"/>
                    <a:pt x="171" y="196"/>
                    <a:pt x="171" y="196"/>
                  </a:cubicBezTo>
                  <a:cubicBezTo>
                    <a:pt x="168" y="180"/>
                    <a:pt x="168" y="180"/>
                    <a:pt x="168" y="180"/>
                  </a:cubicBezTo>
                  <a:cubicBezTo>
                    <a:pt x="172" y="177"/>
                    <a:pt x="176" y="173"/>
                    <a:pt x="179" y="169"/>
                  </a:cubicBezTo>
                  <a:close/>
                  <a:moveTo>
                    <a:pt x="111" y="133"/>
                  </a:moveTo>
                  <a:cubicBezTo>
                    <a:pt x="108" y="136"/>
                    <a:pt x="104" y="138"/>
                    <a:pt x="99" y="138"/>
                  </a:cubicBezTo>
                  <a:cubicBezTo>
                    <a:pt x="95" y="138"/>
                    <a:pt x="91" y="136"/>
                    <a:pt x="87" y="133"/>
                  </a:cubicBezTo>
                  <a:cubicBezTo>
                    <a:pt x="81" y="126"/>
                    <a:pt x="81" y="116"/>
                    <a:pt x="87" y="109"/>
                  </a:cubicBezTo>
                  <a:cubicBezTo>
                    <a:pt x="91" y="106"/>
                    <a:pt x="95" y="104"/>
                    <a:pt x="99" y="104"/>
                  </a:cubicBezTo>
                  <a:cubicBezTo>
                    <a:pt x="104" y="104"/>
                    <a:pt x="108" y="106"/>
                    <a:pt x="111" y="109"/>
                  </a:cubicBezTo>
                  <a:cubicBezTo>
                    <a:pt x="118" y="116"/>
                    <a:pt x="118" y="126"/>
                    <a:pt x="111" y="133"/>
                  </a:cubicBezTo>
                  <a:close/>
                </a:path>
              </a:pathLst>
            </a:custGeom>
            <a:solidFill>
              <a:srgbClr val="F9F9F9"/>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350"/>
            </a:p>
          </p:txBody>
        </p:sp>
      </p:grpSp>
      <p:sp>
        <p:nvSpPr>
          <p:cNvPr id="66" name="文本框 65"/>
          <p:cNvSpPr txBox="1"/>
          <p:nvPr/>
        </p:nvSpPr>
        <p:spPr>
          <a:xfrm>
            <a:off x="2432685" y="3975735"/>
            <a:ext cx="196723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67" name="矩形 66"/>
          <p:cNvSpPr/>
          <p:nvPr/>
        </p:nvSpPr>
        <p:spPr>
          <a:xfrm>
            <a:off x="2317568" y="4275587"/>
            <a:ext cx="2186758" cy="560070"/>
          </a:xfrm>
          <a:prstGeom prst="rect">
            <a:avLst/>
          </a:prstGeom>
          <a:noFill/>
        </p:spPr>
        <p:txBody>
          <a:bodyPr wrap="square" rtlCol="0">
            <a:spAutoFit/>
          </a:bodyPr>
          <a:lstStyle/>
          <a:p>
            <a:pPr algn="ct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a:t>
            </a:r>
            <a:endParaRPr lang="zh-CN" altLang="en-US" sz="790">
              <a:solidFill>
                <a:schemeClr val="bg2">
                  <a:lumMod val="10000"/>
                </a:schemeClr>
              </a:solidFill>
              <a:latin typeface="+mj-ea"/>
              <a:ea typeface="+mj-ea"/>
            </a:endParaRPr>
          </a:p>
        </p:txBody>
      </p:sp>
      <p:sp>
        <p:nvSpPr>
          <p:cNvPr id="68"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26" presetClass="emph" presetSubtype="0" fill="hold" nodeType="withEffect">
                                  <p:stCondLst>
                                    <p:cond delay="0"/>
                                  </p:stCondLst>
                                  <p:childTnLst>
                                    <p:animEffect transition="out" filter="fade">
                                      <p:cBhvr>
                                        <p:cTn id="14" dur="500" tmFilter="0, 0; .2, .5; .8, .5; 1, 0"/>
                                        <p:tgtEl>
                                          <p:spTgt spid="26"/>
                                        </p:tgtEl>
                                      </p:cBhvr>
                                    </p:animEffect>
                                    <p:animScale>
                                      <p:cBhvr>
                                        <p:cTn id="15" dur="250" autoRev="1" fill="hold"/>
                                        <p:tgtEl>
                                          <p:spTgt spid="26"/>
                                        </p:tgtEl>
                                      </p:cBhvr>
                                      <p:by x="105000" y="105000"/>
                                    </p:animScale>
                                  </p:childTnLst>
                                </p:cTn>
                              </p:par>
                              <p:par>
                                <p:cTn id="16" presetID="47" presetClass="entr" presetSubtype="0" fill="hold" nodeType="withEffect">
                                  <p:stCondLst>
                                    <p:cond delay="20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500"/>
                                        <p:tgtEl>
                                          <p:spTgt spid="27"/>
                                        </p:tgtEl>
                                      </p:cBhvr>
                                    </p:animEffect>
                                    <p:anim calcmode="lin" valueType="num">
                                      <p:cBhvr>
                                        <p:cTn id="19" dur="500" fill="hold"/>
                                        <p:tgtEl>
                                          <p:spTgt spid="27"/>
                                        </p:tgtEl>
                                        <p:attrNameLst>
                                          <p:attrName>ppt_x</p:attrName>
                                        </p:attrNameLst>
                                      </p:cBhvr>
                                      <p:tavLst>
                                        <p:tav tm="0">
                                          <p:val>
                                            <p:strVal val="#ppt_x"/>
                                          </p:val>
                                        </p:tav>
                                        <p:tav tm="100000">
                                          <p:val>
                                            <p:strVal val="#ppt_x"/>
                                          </p:val>
                                        </p:tav>
                                      </p:tavLst>
                                    </p:anim>
                                    <p:anim calcmode="lin" valueType="num">
                                      <p:cBhvr>
                                        <p:cTn id="20" dur="500" fill="hold"/>
                                        <p:tgtEl>
                                          <p:spTgt spid="27"/>
                                        </p:tgtEl>
                                        <p:attrNameLst>
                                          <p:attrName>ppt_y</p:attrName>
                                        </p:attrNameLst>
                                      </p:cBhvr>
                                      <p:tavLst>
                                        <p:tav tm="0">
                                          <p:val>
                                            <p:strVal val="#ppt_y-.1"/>
                                          </p:val>
                                        </p:tav>
                                        <p:tav tm="100000">
                                          <p:val>
                                            <p:strVal val="#ppt_y"/>
                                          </p:val>
                                        </p:tav>
                                      </p:tavLst>
                                    </p:anim>
                                  </p:childTnLst>
                                </p:cTn>
                              </p:par>
                              <p:par>
                                <p:cTn id="21" presetID="17" presetClass="entr" presetSubtype="10" fill="hold" grpId="0" nodeType="withEffect">
                                  <p:stCondLst>
                                    <p:cond delay="400"/>
                                  </p:stCondLst>
                                  <p:iterate type="lt">
                                    <p:tmPct val="10000"/>
                                  </p:iterate>
                                  <p:childTnLst>
                                    <p:set>
                                      <p:cBhvr>
                                        <p:cTn id="22" dur="1" fill="hold">
                                          <p:stCondLst>
                                            <p:cond delay="0"/>
                                          </p:stCondLst>
                                        </p:cTn>
                                        <p:tgtEl>
                                          <p:spTgt spid="46"/>
                                        </p:tgtEl>
                                        <p:attrNameLst>
                                          <p:attrName>style.visibility</p:attrName>
                                        </p:attrNameLst>
                                      </p:cBhvr>
                                      <p:to>
                                        <p:strVal val="visible"/>
                                      </p:to>
                                    </p:set>
                                    <p:anim calcmode="lin" valueType="num">
                                      <p:cBhvr>
                                        <p:cTn id="23" dur="500" fill="hold"/>
                                        <p:tgtEl>
                                          <p:spTgt spid="46"/>
                                        </p:tgtEl>
                                        <p:attrNameLst>
                                          <p:attrName>ppt_w</p:attrName>
                                        </p:attrNameLst>
                                      </p:cBhvr>
                                      <p:tavLst>
                                        <p:tav tm="0">
                                          <p:val>
                                            <p:fltVal val="0"/>
                                          </p:val>
                                        </p:tav>
                                        <p:tav tm="100000">
                                          <p:val>
                                            <p:strVal val="#ppt_w"/>
                                          </p:val>
                                        </p:tav>
                                      </p:tavLst>
                                    </p:anim>
                                    <p:anim calcmode="lin" valueType="num">
                                      <p:cBhvr>
                                        <p:cTn id="24" dur="500" fill="hold"/>
                                        <p:tgtEl>
                                          <p:spTgt spid="46"/>
                                        </p:tgtEl>
                                        <p:attrNameLst>
                                          <p:attrName>ppt_h</p:attrName>
                                        </p:attrNameLst>
                                      </p:cBhvr>
                                      <p:tavLst>
                                        <p:tav tm="0">
                                          <p:val>
                                            <p:strVal val="#ppt_h"/>
                                          </p:val>
                                        </p:tav>
                                        <p:tav tm="100000">
                                          <p:val>
                                            <p:strVal val="#ppt_h"/>
                                          </p:val>
                                        </p:tav>
                                      </p:tavLst>
                                    </p:anim>
                                  </p:childTnLst>
                                </p:cTn>
                              </p:par>
                              <p:par>
                                <p:cTn id="25" presetID="35" presetClass="entr" presetSubtype="0" fill="hold" grpId="0" nodeType="withEffect">
                                  <p:stCondLst>
                                    <p:cond delay="700"/>
                                  </p:stCondLst>
                                  <p:iterate type="lt">
                                    <p:tmPct val="3774"/>
                                  </p:iterate>
                                  <p:childTnLst>
                                    <p:set>
                                      <p:cBhvr>
                                        <p:cTn id="26" dur="1" fill="hold">
                                          <p:stCondLst>
                                            <p:cond delay="0"/>
                                          </p:stCondLst>
                                        </p:cTn>
                                        <p:tgtEl>
                                          <p:spTgt spid="47"/>
                                        </p:tgtEl>
                                        <p:attrNameLst>
                                          <p:attrName>style.visibility</p:attrName>
                                        </p:attrNameLst>
                                      </p:cBhvr>
                                      <p:to>
                                        <p:strVal val="visible"/>
                                      </p:to>
                                    </p:set>
                                    <p:animEffect transition="in" filter="fade">
                                      <p:cBhvr>
                                        <p:cTn id="27" dur="750"/>
                                        <p:tgtEl>
                                          <p:spTgt spid="47"/>
                                        </p:tgtEl>
                                      </p:cBhvr>
                                    </p:animEffect>
                                    <p:anim calcmode="lin" valueType="num">
                                      <p:cBhvr>
                                        <p:cTn id="28" dur="750" fill="hold"/>
                                        <p:tgtEl>
                                          <p:spTgt spid="47"/>
                                        </p:tgtEl>
                                        <p:attrNameLst>
                                          <p:attrName>style.rotation</p:attrName>
                                        </p:attrNameLst>
                                      </p:cBhvr>
                                      <p:tavLst>
                                        <p:tav tm="0">
                                          <p:val>
                                            <p:fltVal val="720"/>
                                          </p:val>
                                        </p:tav>
                                        <p:tav tm="100000">
                                          <p:val>
                                            <p:fltVal val="0"/>
                                          </p:val>
                                        </p:tav>
                                      </p:tavLst>
                                    </p:anim>
                                    <p:anim calcmode="lin" valueType="num">
                                      <p:cBhvr>
                                        <p:cTn id="29" dur="750" fill="hold"/>
                                        <p:tgtEl>
                                          <p:spTgt spid="47"/>
                                        </p:tgtEl>
                                        <p:attrNameLst>
                                          <p:attrName>ppt_h</p:attrName>
                                        </p:attrNameLst>
                                      </p:cBhvr>
                                      <p:tavLst>
                                        <p:tav tm="0">
                                          <p:val>
                                            <p:fltVal val="0"/>
                                          </p:val>
                                        </p:tav>
                                        <p:tav tm="100000">
                                          <p:val>
                                            <p:strVal val="#ppt_h"/>
                                          </p:val>
                                        </p:tav>
                                      </p:tavLst>
                                    </p:anim>
                                    <p:anim calcmode="lin" valueType="num">
                                      <p:cBhvr>
                                        <p:cTn id="30" dur="750" fill="hold"/>
                                        <p:tgtEl>
                                          <p:spTgt spid="47"/>
                                        </p:tgtEl>
                                        <p:attrNameLst>
                                          <p:attrName>ppt_w</p:attrName>
                                        </p:attrNameLst>
                                      </p:cBhvr>
                                      <p:tavLst>
                                        <p:tav tm="0">
                                          <p:val>
                                            <p:fltVal val="0"/>
                                          </p:val>
                                        </p:tav>
                                        <p:tav tm="100000">
                                          <p:val>
                                            <p:strVal val="#ppt_w"/>
                                          </p:val>
                                        </p:tav>
                                      </p:tavLst>
                                    </p:anim>
                                  </p:childTnLst>
                                </p:cTn>
                              </p:par>
                              <p:par>
                                <p:cTn id="31" presetID="47" presetClass="entr" presetSubtype="0" fill="hold" nodeType="withEffect">
                                  <p:stCondLst>
                                    <p:cond delay="900"/>
                                  </p:stCondLst>
                                  <p:childTnLst>
                                    <p:set>
                                      <p:cBhvr>
                                        <p:cTn id="32" dur="1" fill="hold">
                                          <p:stCondLst>
                                            <p:cond delay="0"/>
                                          </p:stCondLst>
                                        </p:cTn>
                                        <p:tgtEl>
                                          <p:spTgt spid="63"/>
                                        </p:tgtEl>
                                        <p:attrNameLst>
                                          <p:attrName>style.visibility</p:attrName>
                                        </p:attrNameLst>
                                      </p:cBhvr>
                                      <p:to>
                                        <p:strVal val="visible"/>
                                      </p:to>
                                    </p:set>
                                    <p:animEffect transition="in" filter="fade">
                                      <p:cBhvr>
                                        <p:cTn id="33" dur="500"/>
                                        <p:tgtEl>
                                          <p:spTgt spid="63"/>
                                        </p:tgtEl>
                                      </p:cBhvr>
                                    </p:animEffect>
                                    <p:anim calcmode="lin" valueType="num">
                                      <p:cBhvr>
                                        <p:cTn id="34" dur="500" fill="hold"/>
                                        <p:tgtEl>
                                          <p:spTgt spid="63"/>
                                        </p:tgtEl>
                                        <p:attrNameLst>
                                          <p:attrName>ppt_x</p:attrName>
                                        </p:attrNameLst>
                                      </p:cBhvr>
                                      <p:tavLst>
                                        <p:tav tm="0">
                                          <p:val>
                                            <p:strVal val="#ppt_x"/>
                                          </p:val>
                                        </p:tav>
                                        <p:tav tm="100000">
                                          <p:val>
                                            <p:strVal val="#ppt_x"/>
                                          </p:val>
                                        </p:tav>
                                      </p:tavLst>
                                    </p:anim>
                                    <p:anim calcmode="lin" valueType="num">
                                      <p:cBhvr>
                                        <p:cTn id="35" dur="500" fill="hold"/>
                                        <p:tgtEl>
                                          <p:spTgt spid="63"/>
                                        </p:tgtEl>
                                        <p:attrNameLst>
                                          <p:attrName>ppt_y</p:attrName>
                                        </p:attrNameLst>
                                      </p:cBhvr>
                                      <p:tavLst>
                                        <p:tav tm="0">
                                          <p:val>
                                            <p:strVal val="#ppt_y-.1"/>
                                          </p:val>
                                        </p:tav>
                                        <p:tav tm="100000">
                                          <p:val>
                                            <p:strVal val="#ppt_y"/>
                                          </p:val>
                                        </p:tav>
                                      </p:tavLst>
                                    </p:anim>
                                  </p:childTnLst>
                                </p:cTn>
                              </p:par>
                              <p:par>
                                <p:cTn id="36" presetID="17" presetClass="entr" presetSubtype="10" fill="hold" grpId="0" nodeType="withEffect">
                                  <p:stCondLst>
                                    <p:cond delay="1100"/>
                                  </p:stCondLst>
                                  <p:iterate type="lt">
                                    <p:tmPct val="10000"/>
                                  </p:iterate>
                                  <p:childTnLst>
                                    <p:set>
                                      <p:cBhvr>
                                        <p:cTn id="37" dur="1" fill="hold">
                                          <p:stCondLst>
                                            <p:cond delay="0"/>
                                          </p:stCondLst>
                                        </p:cTn>
                                        <p:tgtEl>
                                          <p:spTgt spid="66"/>
                                        </p:tgtEl>
                                        <p:attrNameLst>
                                          <p:attrName>style.visibility</p:attrName>
                                        </p:attrNameLst>
                                      </p:cBhvr>
                                      <p:to>
                                        <p:strVal val="visible"/>
                                      </p:to>
                                    </p:set>
                                    <p:anim calcmode="lin" valueType="num">
                                      <p:cBhvr>
                                        <p:cTn id="38" dur="500" fill="hold"/>
                                        <p:tgtEl>
                                          <p:spTgt spid="66"/>
                                        </p:tgtEl>
                                        <p:attrNameLst>
                                          <p:attrName>ppt_w</p:attrName>
                                        </p:attrNameLst>
                                      </p:cBhvr>
                                      <p:tavLst>
                                        <p:tav tm="0">
                                          <p:val>
                                            <p:fltVal val="0"/>
                                          </p:val>
                                        </p:tav>
                                        <p:tav tm="100000">
                                          <p:val>
                                            <p:strVal val="#ppt_w"/>
                                          </p:val>
                                        </p:tav>
                                      </p:tavLst>
                                    </p:anim>
                                    <p:anim calcmode="lin" valueType="num">
                                      <p:cBhvr>
                                        <p:cTn id="39" dur="500" fill="hold"/>
                                        <p:tgtEl>
                                          <p:spTgt spid="66"/>
                                        </p:tgtEl>
                                        <p:attrNameLst>
                                          <p:attrName>ppt_h</p:attrName>
                                        </p:attrNameLst>
                                      </p:cBhvr>
                                      <p:tavLst>
                                        <p:tav tm="0">
                                          <p:val>
                                            <p:strVal val="#ppt_h"/>
                                          </p:val>
                                        </p:tav>
                                        <p:tav tm="100000">
                                          <p:val>
                                            <p:strVal val="#ppt_h"/>
                                          </p:val>
                                        </p:tav>
                                      </p:tavLst>
                                    </p:anim>
                                  </p:childTnLst>
                                </p:cTn>
                              </p:par>
                              <p:par>
                                <p:cTn id="40" presetID="35" presetClass="entr" presetSubtype="0" fill="hold" grpId="0" nodeType="withEffect">
                                  <p:stCondLst>
                                    <p:cond delay="1300"/>
                                  </p:stCondLst>
                                  <p:iterate type="lt">
                                    <p:tmPct val="3774"/>
                                  </p:iterate>
                                  <p:childTnLst>
                                    <p:set>
                                      <p:cBhvr>
                                        <p:cTn id="41" dur="1" fill="hold">
                                          <p:stCondLst>
                                            <p:cond delay="0"/>
                                          </p:stCondLst>
                                        </p:cTn>
                                        <p:tgtEl>
                                          <p:spTgt spid="67"/>
                                        </p:tgtEl>
                                        <p:attrNameLst>
                                          <p:attrName>style.visibility</p:attrName>
                                        </p:attrNameLst>
                                      </p:cBhvr>
                                      <p:to>
                                        <p:strVal val="visible"/>
                                      </p:to>
                                    </p:set>
                                    <p:animEffect transition="in" filter="fade">
                                      <p:cBhvr>
                                        <p:cTn id="42" dur="750"/>
                                        <p:tgtEl>
                                          <p:spTgt spid="67"/>
                                        </p:tgtEl>
                                      </p:cBhvr>
                                    </p:animEffect>
                                    <p:anim calcmode="lin" valueType="num">
                                      <p:cBhvr>
                                        <p:cTn id="43" dur="750" fill="hold"/>
                                        <p:tgtEl>
                                          <p:spTgt spid="67"/>
                                        </p:tgtEl>
                                        <p:attrNameLst>
                                          <p:attrName>style.rotation</p:attrName>
                                        </p:attrNameLst>
                                      </p:cBhvr>
                                      <p:tavLst>
                                        <p:tav tm="0">
                                          <p:val>
                                            <p:fltVal val="720"/>
                                          </p:val>
                                        </p:tav>
                                        <p:tav tm="100000">
                                          <p:val>
                                            <p:fltVal val="0"/>
                                          </p:val>
                                        </p:tav>
                                      </p:tavLst>
                                    </p:anim>
                                    <p:anim calcmode="lin" valueType="num">
                                      <p:cBhvr>
                                        <p:cTn id="44" dur="750" fill="hold"/>
                                        <p:tgtEl>
                                          <p:spTgt spid="67"/>
                                        </p:tgtEl>
                                        <p:attrNameLst>
                                          <p:attrName>ppt_h</p:attrName>
                                        </p:attrNameLst>
                                      </p:cBhvr>
                                      <p:tavLst>
                                        <p:tav tm="0">
                                          <p:val>
                                            <p:fltVal val="0"/>
                                          </p:val>
                                        </p:tav>
                                        <p:tav tm="100000">
                                          <p:val>
                                            <p:strVal val="#ppt_h"/>
                                          </p:val>
                                        </p:tav>
                                      </p:tavLst>
                                    </p:anim>
                                    <p:anim calcmode="lin" valueType="num">
                                      <p:cBhvr>
                                        <p:cTn id="45" dur="750" fill="hold"/>
                                        <p:tgtEl>
                                          <p:spTgt spid="67"/>
                                        </p:tgtEl>
                                        <p:attrNameLst>
                                          <p:attrName>ppt_w</p:attrName>
                                        </p:attrNameLst>
                                      </p:cBhvr>
                                      <p:tavLst>
                                        <p:tav tm="0">
                                          <p:val>
                                            <p:fltVal val="0"/>
                                          </p:val>
                                        </p:tav>
                                        <p:tav tm="100000">
                                          <p:val>
                                            <p:strVal val="#ppt_w"/>
                                          </p:val>
                                        </p:tav>
                                      </p:tavLst>
                                    </p:anim>
                                  </p:childTnLst>
                                </p:cTn>
                              </p:par>
                              <p:par>
                                <p:cTn id="46" presetID="47" presetClass="entr" presetSubtype="0" fill="hold" nodeType="withEffect">
                                  <p:stCondLst>
                                    <p:cond delay="1600"/>
                                  </p:stCondLst>
                                  <p:childTnLst>
                                    <p:set>
                                      <p:cBhvr>
                                        <p:cTn id="47" dur="1" fill="hold">
                                          <p:stCondLst>
                                            <p:cond delay="0"/>
                                          </p:stCondLst>
                                        </p:cTn>
                                        <p:tgtEl>
                                          <p:spTgt spid="56"/>
                                        </p:tgtEl>
                                        <p:attrNameLst>
                                          <p:attrName>style.visibility</p:attrName>
                                        </p:attrNameLst>
                                      </p:cBhvr>
                                      <p:to>
                                        <p:strVal val="visible"/>
                                      </p:to>
                                    </p:set>
                                    <p:animEffect transition="in" filter="fade">
                                      <p:cBhvr>
                                        <p:cTn id="48" dur="500"/>
                                        <p:tgtEl>
                                          <p:spTgt spid="56"/>
                                        </p:tgtEl>
                                      </p:cBhvr>
                                    </p:animEffect>
                                    <p:anim calcmode="lin" valueType="num">
                                      <p:cBhvr>
                                        <p:cTn id="49" dur="500" fill="hold"/>
                                        <p:tgtEl>
                                          <p:spTgt spid="56"/>
                                        </p:tgtEl>
                                        <p:attrNameLst>
                                          <p:attrName>ppt_x</p:attrName>
                                        </p:attrNameLst>
                                      </p:cBhvr>
                                      <p:tavLst>
                                        <p:tav tm="0">
                                          <p:val>
                                            <p:strVal val="#ppt_x"/>
                                          </p:val>
                                        </p:tav>
                                        <p:tav tm="100000">
                                          <p:val>
                                            <p:strVal val="#ppt_x"/>
                                          </p:val>
                                        </p:tav>
                                      </p:tavLst>
                                    </p:anim>
                                    <p:anim calcmode="lin" valueType="num">
                                      <p:cBhvr>
                                        <p:cTn id="50" dur="500" fill="hold"/>
                                        <p:tgtEl>
                                          <p:spTgt spid="56"/>
                                        </p:tgtEl>
                                        <p:attrNameLst>
                                          <p:attrName>ppt_y</p:attrName>
                                        </p:attrNameLst>
                                      </p:cBhvr>
                                      <p:tavLst>
                                        <p:tav tm="0">
                                          <p:val>
                                            <p:strVal val="#ppt_y-.1"/>
                                          </p:val>
                                        </p:tav>
                                        <p:tav tm="100000">
                                          <p:val>
                                            <p:strVal val="#ppt_y"/>
                                          </p:val>
                                        </p:tav>
                                      </p:tavLst>
                                    </p:anim>
                                  </p:childTnLst>
                                </p:cTn>
                              </p:par>
                              <p:par>
                                <p:cTn id="51" presetID="17" presetClass="entr" presetSubtype="10" fill="hold" grpId="0" nodeType="withEffect">
                                  <p:stCondLst>
                                    <p:cond delay="1800"/>
                                  </p:stCondLst>
                                  <p:iterate type="lt">
                                    <p:tmPct val="10000"/>
                                  </p:iterate>
                                  <p:childTnLst>
                                    <p:set>
                                      <p:cBhvr>
                                        <p:cTn id="52" dur="1" fill="hold">
                                          <p:stCondLst>
                                            <p:cond delay="0"/>
                                          </p:stCondLst>
                                        </p:cTn>
                                        <p:tgtEl>
                                          <p:spTgt spid="61"/>
                                        </p:tgtEl>
                                        <p:attrNameLst>
                                          <p:attrName>style.visibility</p:attrName>
                                        </p:attrNameLst>
                                      </p:cBhvr>
                                      <p:to>
                                        <p:strVal val="visible"/>
                                      </p:to>
                                    </p:set>
                                    <p:anim calcmode="lin" valueType="num">
                                      <p:cBhvr>
                                        <p:cTn id="53" dur="500" fill="hold"/>
                                        <p:tgtEl>
                                          <p:spTgt spid="61"/>
                                        </p:tgtEl>
                                        <p:attrNameLst>
                                          <p:attrName>ppt_w</p:attrName>
                                        </p:attrNameLst>
                                      </p:cBhvr>
                                      <p:tavLst>
                                        <p:tav tm="0">
                                          <p:val>
                                            <p:fltVal val="0"/>
                                          </p:val>
                                        </p:tav>
                                        <p:tav tm="100000">
                                          <p:val>
                                            <p:strVal val="#ppt_w"/>
                                          </p:val>
                                        </p:tav>
                                      </p:tavLst>
                                    </p:anim>
                                    <p:anim calcmode="lin" valueType="num">
                                      <p:cBhvr>
                                        <p:cTn id="54" dur="500" fill="hold"/>
                                        <p:tgtEl>
                                          <p:spTgt spid="61"/>
                                        </p:tgtEl>
                                        <p:attrNameLst>
                                          <p:attrName>ppt_h</p:attrName>
                                        </p:attrNameLst>
                                      </p:cBhvr>
                                      <p:tavLst>
                                        <p:tav tm="0">
                                          <p:val>
                                            <p:strVal val="#ppt_h"/>
                                          </p:val>
                                        </p:tav>
                                        <p:tav tm="100000">
                                          <p:val>
                                            <p:strVal val="#ppt_h"/>
                                          </p:val>
                                        </p:tav>
                                      </p:tavLst>
                                    </p:anim>
                                  </p:childTnLst>
                                </p:cTn>
                              </p:par>
                              <p:par>
                                <p:cTn id="55" presetID="35" presetClass="entr" presetSubtype="0" fill="hold" grpId="0" nodeType="withEffect">
                                  <p:stCondLst>
                                    <p:cond delay="2000"/>
                                  </p:stCondLst>
                                  <p:iterate type="lt">
                                    <p:tmPct val="3774"/>
                                  </p:iterate>
                                  <p:childTnLst>
                                    <p:set>
                                      <p:cBhvr>
                                        <p:cTn id="56" dur="1" fill="hold">
                                          <p:stCondLst>
                                            <p:cond delay="0"/>
                                          </p:stCondLst>
                                        </p:cTn>
                                        <p:tgtEl>
                                          <p:spTgt spid="62"/>
                                        </p:tgtEl>
                                        <p:attrNameLst>
                                          <p:attrName>style.visibility</p:attrName>
                                        </p:attrNameLst>
                                      </p:cBhvr>
                                      <p:to>
                                        <p:strVal val="visible"/>
                                      </p:to>
                                    </p:set>
                                    <p:animEffect transition="in" filter="fade">
                                      <p:cBhvr>
                                        <p:cTn id="57" dur="750"/>
                                        <p:tgtEl>
                                          <p:spTgt spid="62"/>
                                        </p:tgtEl>
                                      </p:cBhvr>
                                    </p:animEffect>
                                    <p:anim calcmode="lin" valueType="num">
                                      <p:cBhvr>
                                        <p:cTn id="58" dur="750" fill="hold"/>
                                        <p:tgtEl>
                                          <p:spTgt spid="62"/>
                                        </p:tgtEl>
                                        <p:attrNameLst>
                                          <p:attrName>style.rotation</p:attrName>
                                        </p:attrNameLst>
                                      </p:cBhvr>
                                      <p:tavLst>
                                        <p:tav tm="0">
                                          <p:val>
                                            <p:fltVal val="720"/>
                                          </p:val>
                                        </p:tav>
                                        <p:tav tm="100000">
                                          <p:val>
                                            <p:fltVal val="0"/>
                                          </p:val>
                                        </p:tav>
                                      </p:tavLst>
                                    </p:anim>
                                    <p:anim calcmode="lin" valueType="num">
                                      <p:cBhvr>
                                        <p:cTn id="59" dur="750" fill="hold"/>
                                        <p:tgtEl>
                                          <p:spTgt spid="62"/>
                                        </p:tgtEl>
                                        <p:attrNameLst>
                                          <p:attrName>ppt_h</p:attrName>
                                        </p:attrNameLst>
                                      </p:cBhvr>
                                      <p:tavLst>
                                        <p:tav tm="0">
                                          <p:val>
                                            <p:fltVal val="0"/>
                                          </p:val>
                                        </p:tav>
                                        <p:tav tm="100000">
                                          <p:val>
                                            <p:strVal val="#ppt_h"/>
                                          </p:val>
                                        </p:tav>
                                      </p:tavLst>
                                    </p:anim>
                                    <p:anim calcmode="lin" valueType="num">
                                      <p:cBhvr>
                                        <p:cTn id="60" dur="750" fill="hold"/>
                                        <p:tgtEl>
                                          <p:spTgt spid="62"/>
                                        </p:tgtEl>
                                        <p:attrNameLst>
                                          <p:attrName>ppt_w</p:attrName>
                                        </p:attrNameLst>
                                      </p:cBhvr>
                                      <p:tavLst>
                                        <p:tav tm="0">
                                          <p:val>
                                            <p:fltVal val="0"/>
                                          </p:val>
                                        </p:tav>
                                        <p:tav tm="100000">
                                          <p:val>
                                            <p:strVal val="#ppt_w"/>
                                          </p:val>
                                        </p:tav>
                                      </p:tavLst>
                                    </p:anim>
                                  </p:childTnLst>
                                </p:cTn>
                              </p:par>
                              <p:par>
                                <p:cTn id="61" presetID="47" presetClass="entr" presetSubtype="0" fill="hold" nodeType="withEffect">
                                  <p:stCondLst>
                                    <p:cond delay="2300"/>
                                  </p:stCondLst>
                                  <p:childTnLst>
                                    <p:set>
                                      <p:cBhvr>
                                        <p:cTn id="62" dur="1" fill="hold">
                                          <p:stCondLst>
                                            <p:cond delay="0"/>
                                          </p:stCondLst>
                                        </p:cTn>
                                        <p:tgtEl>
                                          <p:spTgt spid="48"/>
                                        </p:tgtEl>
                                        <p:attrNameLst>
                                          <p:attrName>style.visibility</p:attrName>
                                        </p:attrNameLst>
                                      </p:cBhvr>
                                      <p:to>
                                        <p:strVal val="visible"/>
                                      </p:to>
                                    </p:set>
                                    <p:animEffect transition="in" filter="fade">
                                      <p:cBhvr>
                                        <p:cTn id="63" dur="500"/>
                                        <p:tgtEl>
                                          <p:spTgt spid="48"/>
                                        </p:tgtEl>
                                      </p:cBhvr>
                                    </p:animEffect>
                                    <p:anim calcmode="lin" valueType="num">
                                      <p:cBhvr>
                                        <p:cTn id="64" dur="500" fill="hold"/>
                                        <p:tgtEl>
                                          <p:spTgt spid="48"/>
                                        </p:tgtEl>
                                        <p:attrNameLst>
                                          <p:attrName>ppt_x</p:attrName>
                                        </p:attrNameLst>
                                      </p:cBhvr>
                                      <p:tavLst>
                                        <p:tav tm="0">
                                          <p:val>
                                            <p:strVal val="#ppt_x"/>
                                          </p:val>
                                        </p:tav>
                                        <p:tav tm="100000">
                                          <p:val>
                                            <p:strVal val="#ppt_x"/>
                                          </p:val>
                                        </p:tav>
                                      </p:tavLst>
                                    </p:anim>
                                    <p:anim calcmode="lin" valueType="num">
                                      <p:cBhvr>
                                        <p:cTn id="65" dur="500" fill="hold"/>
                                        <p:tgtEl>
                                          <p:spTgt spid="48"/>
                                        </p:tgtEl>
                                        <p:attrNameLst>
                                          <p:attrName>ppt_y</p:attrName>
                                        </p:attrNameLst>
                                      </p:cBhvr>
                                      <p:tavLst>
                                        <p:tav tm="0">
                                          <p:val>
                                            <p:strVal val="#ppt_y-.1"/>
                                          </p:val>
                                        </p:tav>
                                        <p:tav tm="100000">
                                          <p:val>
                                            <p:strVal val="#ppt_y"/>
                                          </p:val>
                                        </p:tav>
                                      </p:tavLst>
                                    </p:anim>
                                  </p:childTnLst>
                                </p:cTn>
                              </p:par>
                              <p:par>
                                <p:cTn id="66" presetID="17" presetClass="entr" presetSubtype="10" fill="hold" grpId="0" nodeType="withEffect">
                                  <p:stCondLst>
                                    <p:cond delay="2500"/>
                                  </p:stCondLst>
                                  <p:iterate type="lt">
                                    <p:tmPct val="10000"/>
                                  </p:iterate>
                                  <p:childTnLst>
                                    <p:set>
                                      <p:cBhvr>
                                        <p:cTn id="67" dur="1" fill="hold">
                                          <p:stCondLst>
                                            <p:cond delay="0"/>
                                          </p:stCondLst>
                                        </p:cTn>
                                        <p:tgtEl>
                                          <p:spTgt spid="54"/>
                                        </p:tgtEl>
                                        <p:attrNameLst>
                                          <p:attrName>style.visibility</p:attrName>
                                        </p:attrNameLst>
                                      </p:cBhvr>
                                      <p:to>
                                        <p:strVal val="visible"/>
                                      </p:to>
                                    </p:set>
                                    <p:anim calcmode="lin" valueType="num">
                                      <p:cBhvr>
                                        <p:cTn id="68" dur="500" fill="hold"/>
                                        <p:tgtEl>
                                          <p:spTgt spid="54"/>
                                        </p:tgtEl>
                                        <p:attrNameLst>
                                          <p:attrName>ppt_w</p:attrName>
                                        </p:attrNameLst>
                                      </p:cBhvr>
                                      <p:tavLst>
                                        <p:tav tm="0">
                                          <p:val>
                                            <p:fltVal val="0"/>
                                          </p:val>
                                        </p:tav>
                                        <p:tav tm="100000">
                                          <p:val>
                                            <p:strVal val="#ppt_w"/>
                                          </p:val>
                                        </p:tav>
                                      </p:tavLst>
                                    </p:anim>
                                    <p:anim calcmode="lin" valueType="num">
                                      <p:cBhvr>
                                        <p:cTn id="69" dur="500" fill="hold"/>
                                        <p:tgtEl>
                                          <p:spTgt spid="54"/>
                                        </p:tgtEl>
                                        <p:attrNameLst>
                                          <p:attrName>ppt_h</p:attrName>
                                        </p:attrNameLst>
                                      </p:cBhvr>
                                      <p:tavLst>
                                        <p:tav tm="0">
                                          <p:val>
                                            <p:strVal val="#ppt_h"/>
                                          </p:val>
                                        </p:tav>
                                        <p:tav tm="100000">
                                          <p:val>
                                            <p:strVal val="#ppt_h"/>
                                          </p:val>
                                        </p:tav>
                                      </p:tavLst>
                                    </p:anim>
                                  </p:childTnLst>
                                </p:cTn>
                              </p:par>
                              <p:par>
                                <p:cTn id="70" presetID="35" presetClass="entr" presetSubtype="0" fill="hold" grpId="0" nodeType="withEffect">
                                  <p:stCondLst>
                                    <p:cond delay="2800"/>
                                  </p:stCondLst>
                                  <p:iterate type="lt">
                                    <p:tmPct val="3774"/>
                                  </p:iterate>
                                  <p:childTnLst>
                                    <p:set>
                                      <p:cBhvr>
                                        <p:cTn id="71" dur="1" fill="hold">
                                          <p:stCondLst>
                                            <p:cond delay="0"/>
                                          </p:stCondLst>
                                        </p:cTn>
                                        <p:tgtEl>
                                          <p:spTgt spid="55"/>
                                        </p:tgtEl>
                                        <p:attrNameLst>
                                          <p:attrName>style.visibility</p:attrName>
                                        </p:attrNameLst>
                                      </p:cBhvr>
                                      <p:to>
                                        <p:strVal val="visible"/>
                                      </p:to>
                                    </p:set>
                                    <p:animEffect transition="in" filter="fade">
                                      <p:cBhvr>
                                        <p:cTn id="72" dur="750"/>
                                        <p:tgtEl>
                                          <p:spTgt spid="55"/>
                                        </p:tgtEl>
                                      </p:cBhvr>
                                    </p:animEffect>
                                    <p:anim calcmode="lin" valueType="num">
                                      <p:cBhvr>
                                        <p:cTn id="73" dur="750" fill="hold"/>
                                        <p:tgtEl>
                                          <p:spTgt spid="55"/>
                                        </p:tgtEl>
                                        <p:attrNameLst>
                                          <p:attrName>style.rotation</p:attrName>
                                        </p:attrNameLst>
                                      </p:cBhvr>
                                      <p:tavLst>
                                        <p:tav tm="0">
                                          <p:val>
                                            <p:fltVal val="720"/>
                                          </p:val>
                                        </p:tav>
                                        <p:tav tm="100000">
                                          <p:val>
                                            <p:fltVal val="0"/>
                                          </p:val>
                                        </p:tav>
                                      </p:tavLst>
                                    </p:anim>
                                    <p:anim calcmode="lin" valueType="num">
                                      <p:cBhvr>
                                        <p:cTn id="74" dur="750" fill="hold"/>
                                        <p:tgtEl>
                                          <p:spTgt spid="55"/>
                                        </p:tgtEl>
                                        <p:attrNameLst>
                                          <p:attrName>ppt_h</p:attrName>
                                        </p:attrNameLst>
                                      </p:cBhvr>
                                      <p:tavLst>
                                        <p:tav tm="0">
                                          <p:val>
                                            <p:fltVal val="0"/>
                                          </p:val>
                                        </p:tav>
                                        <p:tav tm="100000">
                                          <p:val>
                                            <p:strVal val="#ppt_h"/>
                                          </p:val>
                                        </p:tav>
                                      </p:tavLst>
                                    </p:anim>
                                    <p:anim calcmode="lin" valueType="num">
                                      <p:cBhvr>
                                        <p:cTn id="75" dur="750" fill="hold"/>
                                        <p:tgtEl>
                                          <p:spTgt spid="55"/>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P spid="46" grpId="0"/>
      <p:bldP spid="47" grpId="0"/>
      <p:bldP spid="54" grpId="0"/>
      <p:bldP spid="55" grpId="0"/>
      <p:bldP spid="61" grpId="0"/>
      <p:bldP spid="62" grpId="0"/>
      <p:bldP spid="66" grpId="0"/>
      <p:bldP spid="6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1</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sp>
        <p:nvSpPr>
          <p:cNvPr id="3" name="Freeform 1525"/>
          <p:cNvSpPr/>
          <p:nvPr/>
        </p:nvSpPr>
        <p:spPr bwMode="auto">
          <a:xfrm rot="18830660">
            <a:off x="7204154" y="1483969"/>
            <a:ext cx="673112" cy="688181"/>
          </a:xfrm>
          <a:custGeom>
            <a:avLst/>
            <a:gdLst>
              <a:gd name="T0" fmla="*/ 101 w 166"/>
              <a:gd name="T1" fmla="*/ 57 h 170"/>
              <a:gd name="T2" fmla="*/ 105 w 166"/>
              <a:gd name="T3" fmla="*/ 57 h 170"/>
              <a:gd name="T4" fmla="*/ 110 w 166"/>
              <a:gd name="T5" fmla="*/ 52 h 170"/>
              <a:gd name="T6" fmla="*/ 100 w 166"/>
              <a:gd name="T7" fmla="*/ 47 h 170"/>
              <a:gd name="T8" fmla="*/ 94 w 166"/>
              <a:gd name="T9" fmla="*/ 47 h 170"/>
              <a:gd name="T10" fmla="*/ 83 w 166"/>
              <a:gd name="T11" fmla="*/ 33 h 170"/>
              <a:gd name="T12" fmla="*/ 88 w 166"/>
              <a:gd name="T13" fmla="*/ 33 h 170"/>
              <a:gd name="T14" fmla="*/ 93 w 166"/>
              <a:gd name="T15" fmla="*/ 29 h 170"/>
              <a:gd name="T16" fmla="*/ 86 w 166"/>
              <a:gd name="T17" fmla="*/ 23 h 170"/>
              <a:gd name="T18" fmla="*/ 76 w 166"/>
              <a:gd name="T19" fmla="*/ 23 h 170"/>
              <a:gd name="T20" fmla="*/ 54 w 166"/>
              <a:gd name="T21" fmla="*/ 0 h 170"/>
              <a:gd name="T22" fmla="*/ 50 w 166"/>
              <a:gd name="T23" fmla="*/ 2 h 170"/>
              <a:gd name="T24" fmla="*/ 47 w 166"/>
              <a:gd name="T25" fmla="*/ 5 h 170"/>
              <a:gd name="T26" fmla="*/ 52 w 166"/>
              <a:gd name="T27" fmla="*/ 15 h 170"/>
              <a:gd name="T28" fmla="*/ 68 w 166"/>
              <a:gd name="T29" fmla="*/ 46 h 170"/>
              <a:gd name="T30" fmla="*/ 78 w 166"/>
              <a:gd name="T31" fmla="*/ 73 h 170"/>
              <a:gd name="T32" fmla="*/ 69 w 166"/>
              <a:gd name="T33" fmla="*/ 76 h 170"/>
              <a:gd name="T34" fmla="*/ 27 w 166"/>
              <a:gd name="T35" fmla="*/ 79 h 170"/>
              <a:gd name="T36" fmla="*/ 19 w 166"/>
              <a:gd name="T37" fmla="*/ 69 h 170"/>
              <a:gd name="T38" fmla="*/ 11 w 166"/>
              <a:gd name="T39" fmla="*/ 60 h 170"/>
              <a:gd name="T40" fmla="*/ 4 w 166"/>
              <a:gd name="T41" fmla="*/ 58 h 170"/>
              <a:gd name="T42" fmla="*/ 0 w 166"/>
              <a:gd name="T43" fmla="*/ 59 h 170"/>
              <a:gd name="T44" fmla="*/ 8 w 166"/>
              <a:gd name="T45" fmla="*/ 85 h 170"/>
              <a:gd name="T46" fmla="*/ 0 w 166"/>
              <a:gd name="T47" fmla="*/ 111 h 170"/>
              <a:gd name="T48" fmla="*/ 4 w 166"/>
              <a:gd name="T49" fmla="*/ 112 h 170"/>
              <a:gd name="T50" fmla="*/ 11 w 166"/>
              <a:gd name="T51" fmla="*/ 111 h 170"/>
              <a:gd name="T52" fmla="*/ 19 w 166"/>
              <a:gd name="T53" fmla="*/ 101 h 170"/>
              <a:gd name="T54" fmla="*/ 27 w 166"/>
              <a:gd name="T55" fmla="*/ 91 h 170"/>
              <a:gd name="T56" fmla="*/ 56 w 166"/>
              <a:gd name="T57" fmla="*/ 94 h 170"/>
              <a:gd name="T58" fmla="*/ 75 w 166"/>
              <a:gd name="T59" fmla="*/ 95 h 170"/>
              <a:gd name="T60" fmla="*/ 78 w 166"/>
              <a:gd name="T61" fmla="*/ 97 h 170"/>
              <a:gd name="T62" fmla="*/ 68 w 166"/>
              <a:gd name="T63" fmla="*/ 124 h 170"/>
              <a:gd name="T64" fmla="*/ 52 w 166"/>
              <a:gd name="T65" fmla="*/ 155 h 170"/>
              <a:gd name="T66" fmla="*/ 47 w 166"/>
              <a:gd name="T67" fmla="*/ 165 h 170"/>
              <a:gd name="T68" fmla="*/ 50 w 166"/>
              <a:gd name="T69" fmla="*/ 168 h 170"/>
              <a:gd name="T70" fmla="*/ 54 w 166"/>
              <a:gd name="T71" fmla="*/ 170 h 170"/>
              <a:gd name="T72" fmla="*/ 76 w 166"/>
              <a:gd name="T73" fmla="*/ 147 h 170"/>
              <a:gd name="T74" fmla="*/ 86 w 166"/>
              <a:gd name="T75" fmla="*/ 147 h 170"/>
              <a:gd name="T76" fmla="*/ 93 w 166"/>
              <a:gd name="T77" fmla="*/ 142 h 170"/>
              <a:gd name="T78" fmla="*/ 88 w 166"/>
              <a:gd name="T79" fmla="*/ 137 h 170"/>
              <a:gd name="T80" fmla="*/ 83 w 166"/>
              <a:gd name="T81" fmla="*/ 137 h 170"/>
              <a:gd name="T82" fmla="*/ 94 w 166"/>
              <a:gd name="T83" fmla="*/ 123 h 170"/>
              <a:gd name="T84" fmla="*/ 100 w 166"/>
              <a:gd name="T85" fmla="*/ 123 h 170"/>
              <a:gd name="T86" fmla="*/ 110 w 166"/>
              <a:gd name="T87" fmla="*/ 118 h 170"/>
              <a:gd name="T88" fmla="*/ 105 w 166"/>
              <a:gd name="T89" fmla="*/ 113 h 170"/>
              <a:gd name="T90" fmla="*/ 101 w 166"/>
              <a:gd name="T91" fmla="*/ 113 h 170"/>
              <a:gd name="T92" fmla="*/ 117 w 166"/>
              <a:gd name="T93" fmla="*/ 94 h 170"/>
              <a:gd name="T94" fmla="*/ 139 w 166"/>
              <a:gd name="T95" fmla="*/ 94 h 170"/>
              <a:gd name="T96" fmla="*/ 166 w 166"/>
              <a:gd name="T97" fmla="*/ 85 h 170"/>
              <a:gd name="T98" fmla="*/ 155 w 166"/>
              <a:gd name="T99" fmla="*/ 79 h 170"/>
              <a:gd name="T100" fmla="*/ 139 w 166"/>
              <a:gd name="T101" fmla="*/ 76 h 170"/>
              <a:gd name="T102" fmla="*/ 117 w 166"/>
              <a:gd name="T103" fmla="*/ 76 h 170"/>
              <a:gd name="T104" fmla="*/ 101 w 166"/>
              <a:gd name="T105" fmla="*/ 5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6" h="170">
                <a:moveTo>
                  <a:pt x="101" y="57"/>
                </a:moveTo>
                <a:cubicBezTo>
                  <a:pt x="105" y="57"/>
                  <a:pt x="105" y="57"/>
                  <a:pt x="105" y="57"/>
                </a:cubicBezTo>
                <a:cubicBezTo>
                  <a:pt x="109" y="57"/>
                  <a:pt x="110" y="55"/>
                  <a:pt x="110" y="52"/>
                </a:cubicBezTo>
                <a:cubicBezTo>
                  <a:pt x="110" y="49"/>
                  <a:pt x="107" y="47"/>
                  <a:pt x="100" y="47"/>
                </a:cubicBezTo>
                <a:cubicBezTo>
                  <a:pt x="94" y="47"/>
                  <a:pt x="94" y="47"/>
                  <a:pt x="94" y="47"/>
                </a:cubicBezTo>
                <a:cubicBezTo>
                  <a:pt x="83" y="33"/>
                  <a:pt x="83" y="33"/>
                  <a:pt x="83" y="33"/>
                </a:cubicBezTo>
                <a:cubicBezTo>
                  <a:pt x="88" y="33"/>
                  <a:pt x="88" y="33"/>
                  <a:pt x="88" y="33"/>
                </a:cubicBezTo>
                <a:cubicBezTo>
                  <a:pt x="91" y="33"/>
                  <a:pt x="93" y="32"/>
                  <a:pt x="93" y="29"/>
                </a:cubicBezTo>
                <a:cubicBezTo>
                  <a:pt x="93" y="25"/>
                  <a:pt x="91" y="23"/>
                  <a:pt x="86" y="23"/>
                </a:cubicBezTo>
                <a:cubicBezTo>
                  <a:pt x="76" y="23"/>
                  <a:pt x="76" y="23"/>
                  <a:pt x="76" y="23"/>
                </a:cubicBezTo>
                <a:cubicBezTo>
                  <a:pt x="64" y="8"/>
                  <a:pt x="57" y="0"/>
                  <a:pt x="54" y="0"/>
                </a:cubicBezTo>
                <a:cubicBezTo>
                  <a:pt x="53" y="0"/>
                  <a:pt x="51" y="1"/>
                  <a:pt x="50" y="2"/>
                </a:cubicBezTo>
                <a:cubicBezTo>
                  <a:pt x="48" y="3"/>
                  <a:pt x="47" y="4"/>
                  <a:pt x="47" y="5"/>
                </a:cubicBezTo>
                <a:cubicBezTo>
                  <a:pt x="47" y="7"/>
                  <a:pt x="49" y="10"/>
                  <a:pt x="52" y="15"/>
                </a:cubicBezTo>
                <a:cubicBezTo>
                  <a:pt x="56" y="21"/>
                  <a:pt x="61" y="31"/>
                  <a:pt x="68" y="46"/>
                </a:cubicBezTo>
                <a:cubicBezTo>
                  <a:pt x="74" y="61"/>
                  <a:pt x="78" y="70"/>
                  <a:pt x="78" y="73"/>
                </a:cubicBezTo>
                <a:cubicBezTo>
                  <a:pt x="78" y="75"/>
                  <a:pt x="75" y="76"/>
                  <a:pt x="69" y="76"/>
                </a:cubicBezTo>
                <a:cubicBezTo>
                  <a:pt x="49" y="76"/>
                  <a:pt x="35" y="77"/>
                  <a:pt x="27" y="79"/>
                </a:cubicBezTo>
                <a:cubicBezTo>
                  <a:pt x="26" y="78"/>
                  <a:pt x="23" y="75"/>
                  <a:pt x="19" y="69"/>
                </a:cubicBezTo>
                <a:cubicBezTo>
                  <a:pt x="15" y="64"/>
                  <a:pt x="13" y="61"/>
                  <a:pt x="11" y="60"/>
                </a:cubicBezTo>
                <a:cubicBezTo>
                  <a:pt x="10" y="59"/>
                  <a:pt x="7" y="58"/>
                  <a:pt x="4" y="58"/>
                </a:cubicBezTo>
                <a:cubicBezTo>
                  <a:pt x="2" y="58"/>
                  <a:pt x="0" y="58"/>
                  <a:pt x="0" y="59"/>
                </a:cubicBezTo>
                <a:cubicBezTo>
                  <a:pt x="0" y="61"/>
                  <a:pt x="2" y="70"/>
                  <a:pt x="8" y="85"/>
                </a:cubicBezTo>
                <a:cubicBezTo>
                  <a:pt x="2" y="99"/>
                  <a:pt x="0" y="107"/>
                  <a:pt x="0" y="111"/>
                </a:cubicBezTo>
                <a:cubicBezTo>
                  <a:pt x="0" y="112"/>
                  <a:pt x="2" y="112"/>
                  <a:pt x="4" y="112"/>
                </a:cubicBezTo>
                <a:cubicBezTo>
                  <a:pt x="7" y="112"/>
                  <a:pt x="10" y="112"/>
                  <a:pt x="11" y="111"/>
                </a:cubicBezTo>
                <a:cubicBezTo>
                  <a:pt x="13" y="110"/>
                  <a:pt x="15" y="106"/>
                  <a:pt x="19" y="101"/>
                </a:cubicBezTo>
                <a:cubicBezTo>
                  <a:pt x="23" y="95"/>
                  <a:pt x="26" y="92"/>
                  <a:pt x="27" y="91"/>
                </a:cubicBezTo>
                <a:cubicBezTo>
                  <a:pt x="35" y="93"/>
                  <a:pt x="45" y="94"/>
                  <a:pt x="56" y="94"/>
                </a:cubicBezTo>
                <a:cubicBezTo>
                  <a:pt x="67" y="94"/>
                  <a:pt x="74" y="94"/>
                  <a:pt x="75" y="95"/>
                </a:cubicBezTo>
                <a:cubicBezTo>
                  <a:pt x="77" y="95"/>
                  <a:pt x="78" y="96"/>
                  <a:pt x="78" y="97"/>
                </a:cubicBezTo>
                <a:cubicBezTo>
                  <a:pt x="78" y="100"/>
                  <a:pt x="74" y="109"/>
                  <a:pt x="68" y="124"/>
                </a:cubicBezTo>
                <a:cubicBezTo>
                  <a:pt x="61" y="139"/>
                  <a:pt x="56" y="149"/>
                  <a:pt x="52" y="155"/>
                </a:cubicBezTo>
                <a:cubicBezTo>
                  <a:pt x="49" y="160"/>
                  <a:pt x="47" y="163"/>
                  <a:pt x="47" y="165"/>
                </a:cubicBezTo>
                <a:cubicBezTo>
                  <a:pt x="47" y="166"/>
                  <a:pt x="48" y="167"/>
                  <a:pt x="50" y="168"/>
                </a:cubicBezTo>
                <a:cubicBezTo>
                  <a:pt x="51" y="170"/>
                  <a:pt x="53" y="170"/>
                  <a:pt x="54" y="170"/>
                </a:cubicBezTo>
                <a:cubicBezTo>
                  <a:pt x="57" y="170"/>
                  <a:pt x="64" y="162"/>
                  <a:pt x="76" y="147"/>
                </a:cubicBezTo>
                <a:cubicBezTo>
                  <a:pt x="86" y="147"/>
                  <a:pt x="86" y="147"/>
                  <a:pt x="86" y="147"/>
                </a:cubicBezTo>
                <a:cubicBezTo>
                  <a:pt x="91" y="147"/>
                  <a:pt x="93" y="145"/>
                  <a:pt x="93" y="142"/>
                </a:cubicBezTo>
                <a:cubicBezTo>
                  <a:pt x="93" y="138"/>
                  <a:pt x="91" y="137"/>
                  <a:pt x="88" y="137"/>
                </a:cubicBezTo>
                <a:cubicBezTo>
                  <a:pt x="83" y="137"/>
                  <a:pt x="83" y="137"/>
                  <a:pt x="83" y="137"/>
                </a:cubicBezTo>
                <a:cubicBezTo>
                  <a:pt x="94" y="123"/>
                  <a:pt x="94" y="123"/>
                  <a:pt x="94" y="123"/>
                </a:cubicBezTo>
                <a:cubicBezTo>
                  <a:pt x="100" y="123"/>
                  <a:pt x="100" y="123"/>
                  <a:pt x="100" y="123"/>
                </a:cubicBezTo>
                <a:cubicBezTo>
                  <a:pt x="107" y="123"/>
                  <a:pt x="110" y="121"/>
                  <a:pt x="110" y="118"/>
                </a:cubicBezTo>
                <a:cubicBezTo>
                  <a:pt x="110" y="115"/>
                  <a:pt x="109" y="113"/>
                  <a:pt x="105" y="113"/>
                </a:cubicBezTo>
                <a:cubicBezTo>
                  <a:pt x="101" y="113"/>
                  <a:pt x="101" y="113"/>
                  <a:pt x="101" y="113"/>
                </a:cubicBezTo>
                <a:cubicBezTo>
                  <a:pt x="117" y="94"/>
                  <a:pt x="117" y="94"/>
                  <a:pt x="117" y="94"/>
                </a:cubicBezTo>
                <a:cubicBezTo>
                  <a:pt x="139" y="94"/>
                  <a:pt x="139" y="94"/>
                  <a:pt x="139" y="94"/>
                </a:cubicBezTo>
                <a:cubicBezTo>
                  <a:pt x="157" y="94"/>
                  <a:pt x="166" y="91"/>
                  <a:pt x="166" y="85"/>
                </a:cubicBezTo>
                <a:cubicBezTo>
                  <a:pt x="166" y="82"/>
                  <a:pt x="163" y="80"/>
                  <a:pt x="155" y="79"/>
                </a:cubicBezTo>
                <a:cubicBezTo>
                  <a:pt x="148" y="77"/>
                  <a:pt x="142" y="76"/>
                  <a:pt x="139" y="76"/>
                </a:cubicBezTo>
                <a:cubicBezTo>
                  <a:pt x="117" y="76"/>
                  <a:pt x="117" y="76"/>
                  <a:pt x="117" y="76"/>
                </a:cubicBezTo>
                <a:lnTo>
                  <a:pt x="101" y="57"/>
                </a:lnTo>
                <a:close/>
              </a:path>
            </a:pathLst>
          </a:custGeom>
          <a:solidFill>
            <a:srgbClr val="E40000"/>
          </a:solidFill>
          <a:ln>
            <a:noFill/>
          </a:ln>
        </p:spPr>
        <p:txBody>
          <a:bodyPr vert="horz" wrap="square" lIns="68580" tIns="34290" rIns="68580" bIns="34290" numCol="1" anchor="t" anchorCtr="0" compatLnSpc="1"/>
          <a:lstStyle/>
          <a:p>
            <a:endParaRPr lang="zh-CN" altLang="en-US" sz="1350"/>
          </a:p>
        </p:txBody>
      </p:sp>
      <p:sp>
        <p:nvSpPr>
          <p:cNvPr id="24" name="文本框 23"/>
          <p:cNvSpPr txBox="1"/>
          <p:nvPr/>
        </p:nvSpPr>
        <p:spPr>
          <a:xfrm>
            <a:off x="6931771" y="2689087"/>
            <a:ext cx="1771652" cy="560070"/>
          </a:xfrm>
          <a:prstGeom prst="rect">
            <a:avLst/>
          </a:prstGeom>
          <a:noFill/>
        </p:spPr>
        <p:txBody>
          <a:bodyPr wrap="square" rtlCol="0">
            <a:spAutoFit/>
          </a:bodyPr>
          <a:lstStyle/>
          <a:p>
            <a:pPr algn="ctr">
              <a:lnSpc>
                <a:spcPct val="130000"/>
              </a:lnSpc>
            </a:pPr>
            <a:r>
              <a:rPr lang="zh-CN" altLang="en-US" sz="790" smtClean="0">
                <a:solidFill>
                  <a:schemeClr val="bg2">
                    <a:lumMod val="50000"/>
                  </a:schemeClr>
                </a:solidFill>
                <a:latin typeface="微软雅黑" panose="020B0503020204020204" charset="-122"/>
                <a:ea typeface="微软雅黑" panose="020B0503020204020204" charset="-122"/>
              </a:rPr>
              <a:t>点击添加正文、温提示正文行距在</a:t>
            </a:r>
            <a:r>
              <a:rPr lang="en-US" altLang="zh-CN" sz="790" smtClean="0">
                <a:solidFill>
                  <a:schemeClr val="bg2">
                    <a:lumMod val="50000"/>
                  </a:schemeClr>
                </a:solidFill>
                <a:latin typeface="微软雅黑" panose="020B0503020204020204" charset="-122"/>
                <a:ea typeface="微软雅黑" panose="020B0503020204020204" charset="-122"/>
              </a:rPr>
              <a:t>1.2~1.3</a:t>
            </a:r>
            <a:r>
              <a:rPr lang="zh-CN" altLang="en-US" sz="790" smtClean="0">
                <a:solidFill>
                  <a:schemeClr val="bg2">
                    <a:lumMod val="50000"/>
                  </a:schemeClr>
                </a:solidFill>
                <a:latin typeface="微软雅黑" panose="020B0503020204020204" charset="-122"/>
                <a:ea typeface="微软雅黑" panose="020B0503020204020204" charset="-122"/>
              </a:rPr>
              <a:t>之间点击添加正文、温提示正文行距在</a:t>
            </a:r>
            <a:r>
              <a:rPr lang="en-US" altLang="zh-CN" sz="790" smtClean="0">
                <a:solidFill>
                  <a:schemeClr val="bg2">
                    <a:lumMod val="50000"/>
                  </a:schemeClr>
                </a:solidFill>
                <a:latin typeface="微软雅黑" panose="020B0503020204020204" charset="-122"/>
                <a:ea typeface="微软雅黑" panose="020B0503020204020204" charset="-122"/>
              </a:rPr>
              <a:t>1.2~1.3</a:t>
            </a:r>
            <a:r>
              <a:rPr lang="zh-CN" altLang="en-US" sz="790" smtClean="0">
                <a:solidFill>
                  <a:schemeClr val="bg2">
                    <a:lumMod val="50000"/>
                  </a:schemeClr>
                </a:solidFill>
                <a:latin typeface="微软雅黑" panose="020B0503020204020204" charset="-122"/>
                <a:ea typeface="微软雅黑" panose="020B0503020204020204" charset="-122"/>
              </a:rPr>
              <a:t>之间</a:t>
            </a:r>
          </a:p>
        </p:txBody>
      </p:sp>
      <p:sp>
        <p:nvSpPr>
          <p:cNvPr id="25" name="矩形 24"/>
          <p:cNvSpPr/>
          <p:nvPr/>
        </p:nvSpPr>
        <p:spPr>
          <a:xfrm>
            <a:off x="6978906" y="2412088"/>
            <a:ext cx="1717040" cy="320040"/>
          </a:xfrm>
          <a:prstGeom prst="rect">
            <a:avLst/>
          </a:prstGeom>
        </p:spPr>
        <p:txBody>
          <a:bodyPr wrap="none">
            <a:spAutoFit/>
          </a:bodyPr>
          <a:lstStyle/>
          <a:p>
            <a:r>
              <a:rPr lang="zh-CN" altLang="en-US" sz="1500" b="1">
                <a:solidFill>
                  <a:srgbClr val="E40000"/>
                </a:solidFill>
              </a:rPr>
              <a:t>点击此处添加标题</a:t>
            </a:r>
          </a:p>
        </p:txBody>
      </p:sp>
      <p:grpSp>
        <p:nvGrpSpPr>
          <p:cNvPr id="39" name="组合 38"/>
          <p:cNvGrpSpPr/>
          <p:nvPr/>
        </p:nvGrpSpPr>
        <p:grpSpPr>
          <a:xfrm>
            <a:off x="3724282" y="2436343"/>
            <a:ext cx="1771652" cy="2082123"/>
            <a:chOff x="5480483" y="3247857"/>
            <a:chExt cx="2362202" cy="2776164"/>
          </a:xfrm>
        </p:grpSpPr>
        <p:sp>
          <p:nvSpPr>
            <p:cNvPr id="19" name="椭圆 18"/>
            <p:cNvSpPr/>
            <p:nvPr/>
          </p:nvSpPr>
          <p:spPr>
            <a:xfrm rot="10800000">
              <a:off x="6302905" y="3247857"/>
              <a:ext cx="685800" cy="685800"/>
            </a:xfrm>
            <a:prstGeom prst="ellipse">
              <a:avLst/>
            </a:pr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20" name="直接连接符 19"/>
            <p:cNvCxnSpPr/>
            <p:nvPr/>
          </p:nvCxnSpPr>
          <p:spPr>
            <a:xfrm rot="10800000">
              <a:off x="6623484" y="3727734"/>
              <a:ext cx="0" cy="498620"/>
            </a:xfrm>
            <a:prstGeom prst="line">
              <a:avLst/>
            </a:prstGeom>
            <a:ln w="12700">
              <a:solidFill>
                <a:srgbClr val="E40000"/>
              </a:solidFill>
              <a:headEnd type="ova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480483" y="5277261"/>
              <a:ext cx="2362202" cy="746760"/>
            </a:xfrm>
            <a:prstGeom prst="rect">
              <a:avLst/>
            </a:prstGeom>
            <a:noFill/>
          </p:spPr>
          <p:txBody>
            <a:bodyPr wrap="square" rtlCol="0">
              <a:spAutoFit/>
            </a:bodyPr>
            <a:lstStyle/>
            <a:p>
              <a:pPr algn="ctr">
                <a:lnSpc>
                  <a:spcPct val="130000"/>
                </a:lnSpc>
              </a:pPr>
              <a:r>
                <a:rPr lang="zh-CN" altLang="en-US" sz="790" smtClean="0">
                  <a:solidFill>
                    <a:schemeClr val="bg2">
                      <a:lumMod val="50000"/>
                    </a:schemeClr>
                  </a:solidFill>
                  <a:latin typeface="微软雅黑" panose="020B0503020204020204" charset="-122"/>
                  <a:ea typeface="微软雅黑" panose="020B0503020204020204" charset="-122"/>
                </a:rPr>
                <a:t>点击添加正文、温提示正文行距在</a:t>
              </a:r>
              <a:r>
                <a:rPr lang="en-US" altLang="zh-CN" sz="790" smtClean="0">
                  <a:solidFill>
                    <a:schemeClr val="bg2">
                      <a:lumMod val="50000"/>
                    </a:schemeClr>
                  </a:solidFill>
                  <a:latin typeface="微软雅黑" panose="020B0503020204020204" charset="-122"/>
                  <a:ea typeface="微软雅黑" panose="020B0503020204020204" charset="-122"/>
                </a:rPr>
                <a:t>1.2~1.3</a:t>
              </a:r>
              <a:r>
                <a:rPr lang="zh-CN" altLang="en-US" sz="790" smtClean="0">
                  <a:solidFill>
                    <a:schemeClr val="bg2">
                      <a:lumMod val="50000"/>
                    </a:schemeClr>
                  </a:solidFill>
                  <a:latin typeface="微软雅黑" panose="020B0503020204020204" charset="-122"/>
                  <a:ea typeface="微软雅黑" panose="020B0503020204020204" charset="-122"/>
                </a:rPr>
                <a:t>之间点击添加正文、温提示正文行距在</a:t>
              </a:r>
              <a:r>
                <a:rPr lang="en-US" altLang="zh-CN" sz="790" smtClean="0">
                  <a:solidFill>
                    <a:schemeClr val="bg2">
                      <a:lumMod val="50000"/>
                    </a:schemeClr>
                  </a:solidFill>
                  <a:latin typeface="微软雅黑" panose="020B0503020204020204" charset="-122"/>
                  <a:ea typeface="微软雅黑" panose="020B0503020204020204" charset="-122"/>
                </a:rPr>
                <a:t>1.2~1.3</a:t>
              </a:r>
              <a:r>
                <a:rPr lang="zh-CN" altLang="en-US" sz="790" smtClean="0">
                  <a:solidFill>
                    <a:schemeClr val="bg2">
                      <a:lumMod val="50000"/>
                    </a:schemeClr>
                  </a:solidFill>
                  <a:latin typeface="微软雅黑" panose="020B0503020204020204" charset="-122"/>
                  <a:ea typeface="微软雅黑" panose="020B0503020204020204" charset="-122"/>
                </a:rPr>
                <a:t>之间</a:t>
              </a:r>
            </a:p>
          </p:txBody>
        </p:sp>
        <p:sp>
          <p:nvSpPr>
            <p:cNvPr id="2" name="矩形 1"/>
            <p:cNvSpPr/>
            <p:nvPr/>
          </p:nvSpPr>
          <p:spPr>
            <a:xfrm>
              <a:off x="5543329" y="4907929"/>
              <a:ext cx="2289387" cy="426720"/>
            </a:xfrm>
            <a:prstGeom prst="rect">
              <a:avLst/>
            </a:prstGeom>
          </p:spPr>
          <p:txBody>
            <a:bodyPr wrap="none">
              <a:spAutoFit/>
            </a:bodyPr>
            <a:lstStyle/>
            <a:p>
              <a:r>
                <a:rPr lang="zh-CN" altLang="en-US" sz="1500" b="1">
                  <a:solidFill>
                    <a:schemeClr val="tx1">
                      <a:lumMod val="65000"/>
                      <a:lumOff val="35000"/>
                    </a:schemeClr>
                  </a:solidFill>
                </a:rPr>
                <a:t>点击此处添加标题</a:t>
              </a:r>
            </a:p>
          </p:txBody>
        </p:sp>
        <p:sp>
          <p:nvSpPr>
            <p:cNvPr id="4" name="文本框 3"/>
            <p:cNvSpPr txBox="1"/>
            <p:nvPr/>
          </p:nvSpPr>
          <p:spPr>
            <a:xfrm>
              <a:off x="6307897" y="4402941"/>
              <a:ext cx="955887" cy="548640"/>
            </a:xfrm>
            <a:prstGeom prst="rect">
              <a:avLst/>
            </a:prstGeom>
            <a:noFill/>
          </p:spPr>
          <p:txBody>
            <a:bodyPr wrap="none" rtlCol="0">
              <a:spAutoFit/>
            </a:bodyPr>
            <a:lstStyle/>
            <a:p>
              <a:r>
                <a:rPr lang="en-US" altLang="zh-CN" sz="2100" smtClean="0">
                  <a:solidFill>
                    <a:schemeClr val="tx1">
                      <a:lumMod val="65000"/>
                      <a:lumOff val="35000"/>
                    </a:schemeClr>
                  </a:solidFill>
                </a:rPr>
                <a:t>25%</a:t>
              </a:r>
            </a:p>
          </p:txBody>
        </p:sp>
        <p:grpSp>
          <p:nvGrpSpPr>
            <p:cNvPr id="26" name="组合 25"/>
            <p:cNvGrpSpPr/>
            <p:nvPr/>
          </p:nvGrpSpPr>
          <p:grpSpPr>
            <a:xfrm>
              <a:off x="6504516" y="3470901"/>
              <a:ext cx="282576" cy="239712"/>
              <a:chOff x="6791325" y="3867151"/>
              <a:chExt cx="282576" cy="239712"/>
            </a:xfrm>
            <a:solidFill>
              <a:schemeClr val="bg1"/>
            </a:solidFill>
          </p:grpSpPr>
          <p:sp>
            <p:nvSpPr>
              <p:cNvPr id="27" name="Freeform 103"/>
              <p:cNvSpPr/>
              <p:nvPr/>
            </p:nvSpPr>
            <p:spPr bwMode="auto">
              <a:xfrm>
                <a:off x="6889750" y="3916363"/>
                <a:ext cx="39688" cy="58738"/>
              </a:xfrm>
              <a:custGeom>
                <a:avLst/>
                <a:gdLst>
                  <a:gd name="T0" fmla="*/ 14 w 25"/>
                  <a:gd name="T1" fmla="*/ 33 h 37"/>
                  <a:gd name="T2" fmla="*/ 25 w 25"/>
                  <a:gd name="T3" fmla="*/ 14 h 37"/>
                  <a:gd name="T4" fmla="*/ 21 w 25"/>
                  <a:gd name="T5" fmla="*/ 0 h 37"/>
                  <a:gd name="T6" fmla="*/ 0 w 25"/>
                  <a:gd name="T7" fmla="*/ 37 h 37"/>
                  <a:gd name="T8" fmla="*/ 14 w 25"/>
                  <a:gd name="T9" fmla="*/ 33 h 37"/>
                </a:gdLst>
                <a:ahLst/>
                <a:cxnLst>
                  <a:cxn ang="0">
                    <a:pos x="T0" y="T1"/>
                  </a:cxn>
                  <a:cxn ang="0">
                    <a:pos x="T2" y="T3"/>
                  </a:cxn>
                  <a:cxn ang="0">
                    <a:pos x="T4" y="T5"/>
                  </a:cxn>
                  <a:cxn ang="0">
                    <a:pos x="T6" y="T7"/>
                  </a:cxn>
                  <a:cxn ang="0">
                    <a:pos x="T8" y="T9"/>
                  </a:cxn>
                </a:cxnLst>
                <a:rect l="0" t="0" r="r" b="b"/>
                <a:pathLst>
                  <a:path w="25" h="37">
                    <a:moveTo>
                      <a:pt x="14" y="33"/>
                    </a:moveTo>
                    <a:lnTo>
                      <a:pt x="25" y="14"/>
                    </a:lnTo>
                    <a:lnTo>
                      <a:pt x="21" y="0"/>
                    </a:lnTo>
                    <a:lnTo>
                      <a:pt x="0" y="37"/>
                    </a:lnTo>
                    <a:lnTo>
                      <a:pt x="14"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8" name="Freeform 104"/>
              <p:cNvSpPr/>
              <p:nvPr/>
            </p:nvSpPr>
            <p:spPr bwMode="auto">
              <a:xfrm>
                <a:off x="6907213" y="3903663"/>
                <a:ext cx="166688" cy="203200"/>
              </a:xfrm>
              <a:custGeom>
                <a:avLst/>
                <a:gdLst>
                  <a:gd name="T0" fmla="*/ 159 w 173"/>
                  <a:gd name="T1" fmla="*/ 53 h 209"/>
                  <a:gd name="T2" fmla="*/ 66 w 173"/>
                  <a:gd name="T3" fmla="*/ 0 h 209"/>
                  <a:gd name="T4" fmla="*/ 72 w 173"/>
                  <a:gd name="T5" fmla="*/ 24 h 209"/>
                  <a:gd name="T6" fmla="*/ 150 w 173"/>
                  <a:gd name="T7" fmla="*/ 69 h 209"/>
                  <a:gd name="T8" fmla="*/ 152 w 173"/>
                  <a:gd name="T9" fmla="*/ 74 h 209"/>
                  <a:gd name="T10" fmla="*/ 105 w 173"/>
                  <a:gd name="T11" fmla="*/ 155 h 209"/>
                  <a:gd name="T12" fmla="*/ 80 w 173"/>
                  <a:gd name="T13" fmla="*/ 141 h 209"/>
                  <a:gd name="T14" fmla="*/ 66 w 173"/>
                  <a:gd name="T15" fmla="*/ 148 h 209"/>
                  <a:gd name="T16" fmla="*/ 0 w 173"/>
                  <a:gd name="T17" fmla="*/ 165 h 209"/>
                  <a:gd name="T18" fmla="*/ 71 w 173"/>
                  <a:gd name="T19" fmla="*/ 206 h 209"/>
                  <a:gd name="T20" fmla="*/ 82 w 173"/>
                  <a:gd name="T21" fmla="*/ 209 h 209"/>
                  <a:gd name="T22" fmla="*/ 101 w 173"/>
                  <a:gd name="T23" fmla="*/ 198 h 209"/>
                  <a:gd name="T24" fmla="*/ 167 w 173"/>
                  <a:gd name="T25" fmla="*/ 83 h 209"/>
                  <a:gd name="T26" fmla="*/ 159 w 173"/>
                  <a:gd name="T27" fmla="*/ 53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3" h="209">
                    <a:moveTo>
                      <a:pt x="159" y="53"/>
                    </a:moveTo>
                    <a:cubicBezTo>
                      <a:pt x="66" y="0"/>
                      <a:pt x="66" y="0"/>
                      <a:pt x="66" y="0"/>
                    </a:cubicBezTo>
                    <a:cubicBezTo>
                      <a:pt x="72" y="24"/>
                      <a:pt x="72" y="24"/>
                      <a:pt x="72" y="24"/>
                    </a:cubicBezTo>
                    <a:cubicBezTo>
                      <a:pt x="150" y="69"/>
                      <a:pt x="150" y="69"/>
                      <a:pt x="150" y="69"/>
                    </a:cubicBezTo>
                    <a:cubicBezTo>
                      <a:pt x="152" y="70"/>
                      <a:pt x="153" y="72"/>
                      <a:pt x="152" y="74"/>
                    </a:cubicBezTo>
                    <a:cubicBezTo>
                      <a:pt x="105" y="155"/>
                      <a:pt x="105" y="155"/>
                      <a:pt x="105" y="155"/>
                    </a:cubicBezTo>
                    <a:cubicBezTo>
                      <a:pt x="80" y="141"/>
                      <a:pt x="80" y="141"/>
                      <a:pt x="80" y="141"/>
                    </a:cubicBezTo>
                    <a:cubicBezTo>
                      <a:pt x="76" y="144"/>
                      <a:pt x="71" y="146"/>
                      <a:pt x="66" y="148"/>
                    </a:cubicBezTo>
                    <a:cubicBezTo>
                      <a:pt x="0" y="165"/>
                      <a:pt x="0" y="165"/>
                      <a:pt x="0" y="165"/>
                    </a:cubicBezTo>
                    <a:cubicBezTo>
                      <a:pt x="71" y="206"/>
                      <a:pt x="71" y="206"/>
                      <a:pt x="71" y="206"/>
                    </a:cubicBezTo>
                    <a:cubicBezTo>
                      <a:pt x="74" y="208"/>
                      <a:pt x="78" y="209"/>
                      <a:pt x="82" y="209"/>
                    </a:cubicBezTo>
                    <a:cubicBezTo>
                      <a:pt x="89" y="209"/>
                      <a:pt x="97" y="205"/>
                      <a:pt x="101" y="198"/>
                    </a:cubicBezTo>
                    <a:cubicBezTo>
                      <a:pt x="167" y="83"/>
                      <a:pt x="167" y="83"/>
                      <a:pt x="167" y="83"/>
                    </a:cubicBezTo>
                    <a:cubicBezTo>
                      <a:pt x="173" y="73"/>
                      <a:pt x="170" y="60"/>
                      <a:pt x="159"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29" name="Freeform 105"/>
              <p:cNvSpPr>
                <a:spLocks noEditPoints="1"/>
              </p:cNvSpPr>
              <p:nvPr/>
            </p:nvSpPr>
            <p:spPr bwMode="auto">
              <a:xfrm>
                <a:off x="6791325" y="3867151"/>
                <a:ext cx="193675" cy="196850"/>
              </a:xfrm>
              <a:custGeom>
                <a:avLst/>
                <a:gdLst>
                  <a:gd name="T0" fmla="*/ 197 w 200"/>
                  <a:gd name="T1" fmla="*/ 144 h 203"/>
                  <a:gd name="T2" fmla="*/ 163 w 200"/>
                  <a:gd name="T3" fmla="*/ 16 h 203"/>
                  <a:gd name="T4" fmla="*/ 142 w 200"/>
                  <a:gd name="T5" fmla="*/ 0 h 203"/>
                  <a:gd name="T6" fmla="*/ 142 w 200"/>
                  <a:gd name="T7" fmla="*/ 0 h 203"/>
                  <a:gd name="T8" fmla="*/ 136 w 200"/>
                  <a:gd name="T9" fmla="*/ 1 h 203"/>
                  <a:gd name="T10" fmla="*/ 18 w 200"/>
                  <a:gd name="T11" fmla="*/ 32 h 203"/>
                  <a:gd name="T12" fmla="*/ 3 w 200"/>
                  <a:gd name="T13" fmla="*/ 59 h 203"/>
                  <a:gd name="T14" fmla="*/ 37 w 200"/>
                  <a:gd name="T15" fmla="*/ 187 h 203"/>
                  <a:gd name="T16" fmla="*/ 58 w 200"/>
                  <a:gd name="T17" fmla="*/ 203 h 203"/>
                  <a:gd name="T18" fmla="*/ 64 w 200"/>
                  <a:gd name="T19" fmla="*/ 203 h 203"/>
                  <a:gd name="T20" fmla="*/ 182 w 200"/>
                  <a:gd name="T21" fmla="*/ 171 h 203"/>
                  <a:gd name="T22" fmla="*/ 197 w 200"/>
                  <a:gd name="T23" fmla="*/ 144 h 203"/>
                  <a:gd name="T24" fmla="*/ 44 w 200"/>
                  <a:gd name="T25" fmla="*/ 144 h 203"/>
                  <a:gd name="T26" fmla="*/ 20 w 200"/>
                  <a:gd name="T27" fmla="*/ 54 h 203"/>
                  <a:gd name="T28" fmla="*/ 20 w 200"/>
                  <a:gd name="T29" fmla="*/ 51 h 203"/>
                  <a:gd name="T30" fmla="*/ 23 w 200"/>
                  <a:gd name="T31" fmla="*/ 49 h 203"/>
                  <a:gd name="T32" fmla="*/ 141 w 200"/>
                  <a:gd name="T33" fmla="*/ 18 h 203"/>
                  <a:gd name="T34" fmla="*/ 142 w 200"/>
                  <a:gd name="T35" fmla="*/ 17 h 203"/>
                  <a:gd name="T36" fmla="*/ 146 w 200"/>
                  <a:gd name="T37" fmla="*/ 21 h 203"/>
                  <a:gd name="T38" fmla="*/ 170 w 200"/>
                  <a:gd name="T39" fmla="*/ 110 h 203"/>
                  <a:gd name="T40" fmla="*/ 44 w 200"/>
                  <a:gd name="T41" fmla="*/ 144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0" h="203">
                    <a:moveTo>
                      <a:pt x="197" y="144"/>
                    </a:moveTo>
                    <a:cubicBezTo>
                      <a:pt x="163" y="16"/>
                      <a:pt x="163" y="16"/>
                      <a:pt x="163" y="16"/>
                    </a:cubicBezTo>
                    <a:cubicBezTo>
                      <a:pt x="160" y="6"/>
                      <a:pt x="151" y="0"/>
                      <a:pt x="142" y="0"/>
                    </a:cubicBezTo>
                    <a:cubicBezTo>
                      <a:pt x="142" y="0"/>
                      <a:pt x="142" y="0"/>
                      <a:pt x="142" y="0"/>
                    </a:cubicBezTo>
                    <a:cubicBezTo>
                      <a:pt x="140" y="0"/>
                      <a:pt x="138" y="0"/>
                      <a:pt x="136" y="1"/>
                    </a:cubicBezTo>
                    <a:cubicBezTo>
                      <a:pt x="18" y="32"/>
                      <a:pt x="18" y="32"/>
                      <a:pt x="18" y="32"/>
                    </a:cubicBezTo>
                    <a:cubicBezTo>
                      <a:pt x="6" y="35"/>
                      <a:pt x="0" y="47"/>
                      <a:pt x="3" y="59"/>
                    </a:cubicBezTo>
                    <a:cubicBezTo>
                      <a:pt x="37" y="187"/>
                      <a:pt x="37" y="187"/>
                      <a:pt x="37" y="187"/>
                    </a:cubicBezTo>
                    <a:cubicBezTo>
                      <a:pt x="40" y="197"/>
                      <a:pt x="48" y="203"/>
                      <a:pt x="58" y="203"/>
                    </a:cubicBezTo>
                    <a:cubicBezTo>
                      <a:pt x="60" y="203"/>
                      <a:pt x="62" y="203"/>
                      <a:pt x="64" y="203"/>
                    </a:cubicBezTo>
                    <a:cubicBezTo>
                      <a:pt x="182" y="171"/>
                      <a:pt x="182" y="171"/>
                      <a:pt x="182" y="171"/>
                    </a:cubicBezTo>
                    <a:cubicBezTo>
                      <a:pt x="194" y="168"/>
                      <a:pt x="200" y="156"/>
                      <a:pt x="197" y="144"/>
                    </a:cubicBezTo>
                    <a:close/>
                    <a:moveTo>
                      <a:pt x="44" y="144"/>
                    </a:moveTo>
                    <a:cubicBezTo>
                      <a:pt x="20" y="54"/>
                      <a:pt x="20" y="54"/>
                      <a:pt x="20" y="54"/>
                    </a:cubicBezTo>
                    <a:cubicBezTo>
                      <a:pt x="19" y="53"/>
                      <a:pt x="20" y="52"/>
                      <a:pt x="20" y="51"/>
                    </a:cubicBezTo>
                    <a:cubicBezTo>
                      <a:pt x="21" y="51"/>
                      <a:pt x="21" y="50"/>
                      <a:pt x="23" y="49"/>
                    </a:cubicBezTo>
                    <a:cubicBezTo>
                      <a:pt x="141" y="18"/>
                      <a:pt x="141" y="18"/>
                      <a:pt x="141" y="18"/>
                    </a:cubicBezTo>
                    <a:cubicBezTo>
                      <a:pt x="141" y="18"/>
                      <a:pt x="142" y="17"/>
                      <a:pt x="142" y="17"/>
                    </a:cubicBezTo>
                    <a:cubicBezTo>
                      <a:pt x="143" y="17"/>
                      <a:pt x="145" y="18"/>
                      <a:pt x="146" y="21"/>
                    </a:cubicBezTo>
                    <a:cubicBezTo>
                      <a:pt x="170" y="110"/>
                      <a:pt x="170" y="110"/>
                      <a:pt x="170" y="110"/>
                    </a:cubicBezTo>
                    <a:lnTo>
                      <a:pt x="44"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grpSp>
      </p:grpSp>
      <p:grpSp>
        <p:nvGrpSpPr>
          <p:cNvPr id="37" name="组合 36"/>
          <p:cNvGrpSpPr/>
          <p:nvPr/>
        </p:nvGrpSpPr>
        <p:grpSpPr>
          <a:xfrm>
            <a:off x="535535" y="1222643"/>
            <a:ext cx="1771652" cy="2063932"/>
            <a:chOff x="1228820" y="1629591"/>
            <a:chExt cx="2362202" cy="2751909"/>
          </a:xfrm>
        </p:grpSpPr>
        <p:sp>
          <p:nvSpPr>
            <p:cNvPr id="5" name="椭圆 4"/>
            <p:cNvSpPr/>
            <p:nvPr/>
          </p:nvSpPr>
          <p:spPr>
            <a:xfrm>
              <a:off x="2082800" y="3695700"/>
              <a:ext cx="685800" cy="685800"/>
            </a:xfrm>
            <a:prstGeom prst="ellipse">
              <a:avLst/>
            </a:pr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文本框 5"/>
            <p:cNvSpPr txBox="1"/>
            <p:nvPr/>
          </p:nvSpPr>
          <p:spPr>
            <a:xfrm>
              <a:off x="1228820" y="2503113"/>
              <a:ext cx="2362202" cy="746760"/>
            </a:xfrm>
            <a:prstGeom prst="rect">
              <a:avLst/>
            </a:prstGeom>
            <a:noFill/>
          </p:spPr>
          <p:txBody>
            <a:bodyPr wrap="square" rtlCol="0">
              <a:spAutoFit/>
            </a:bodyPr>
            <a:lstStyle/>
            <a:p>
              <a:pPr algn="ctr">
                <a:lnSpc>
                  <a:spcPct val="130000"/>
                </a:lnSpc>
              </a:pPr>
              <a:r>
                <a:rPr lang="zh-CN" altLang="en-US" sz="790" smtClean="0">
                  <a:solidFill>
                    <a:schemeClr val="bg2">
                      <a:lumMod val="50000"/>
                    </a:schemeClr>
                  </a:solidFill>
                  <a:latin typeface="微软雅黑" panose="020B0503020204020204" charset="-122"/>
                  <a:ea typeface="微软雅黑" panose="020B0503020204020204" charset="-122"/>
                </a:rPr>
                <a:t>点击添加正文、温提示正文行距在</a:t>
              </a:r>
              <a:r>
                <a:rPr lang="en-US" altLang="zh-CN" sz="790" smtClean="0">
                  <a:solidFill>
                    <a:schemeClr val="bg2">
                      <a:lumMod val="50000"/>
                    </a:schemeClr>
                  </a:solidFill>
                  <a:latin typeface="微软雅黑" panose="020B0503020204020204" charset="-122"/>
                  <a:ea typeface="微软雅黑" panose="020B0503020204020204" charset="-122"/>
                </a:rPr>
                <a:t>1.2~1.3</a:t>
              </a:r>
              <a:r>
                <a:rPr lang="zh-CN" altLang="en-US" sz="790" smtClean="0">
                  <a:solidFill>
                    <a:schemeClr val="bg2">
                      <a:lumMod val="50000"/>
                    </a:schemeClr>
                  </a:solidFill>
                  <a:latin typeface="微软雅黑" panose="020B0503020204020204" charset="-122"/>
                  <a:ea typeface="微软雅黑" panose="020B0503020204020204" charset="-122"/>
                </a:rPr>
                <a:t>之间点击添加正文、温提示正文行距在</a:t>
              </a:r>
              <a:r>
                <a:rPr lang="en-US" altLang="zh-CN" sz="790" smtClean="0">
                  <a:solidFill>
                    <a:schemeClr val="bg2">
                      <a:lumMod val="50000"/>
                    </a:schemeClr>
                  </a:solidFill>
                  <a:latin typeface="微软雅黑" panose="020B0503020204020204" charset="-122"/>
                  <a:ea typeface="微软雅黑" panose="020B0503020204020204" charset="-122"/>
                </a:rPr>
                <a:t>1.2~1.3</a:t>
              </a:r>
              <a:r>
                <a:rPr lang="zh-CN" altLang="en-US" sz="790" smtClean="0">
                  <a:solidFill>
                    <a:schemeClr val="bg2">
                      <a:lumMod val="50000"/>
                    </a:schemeClr>
                  </a:solidFill>
                  <a:latin typeface="微软雅黑" panose="020B0503020204020204" charset="-122"/>
                  <a:ea typeface="微软雅黑" panose="020B0503020204020204" charset="-122"/>
                </a:rPr>
                <a:t>之间</a:t>
              </a:r>
            </a:p>
          </p:txBody>
        </p:sp>
        <p:sp>
          <p:nvSpPr>
            <p:cNvPr id="7" name="矩形 6"/>
            <p:cNvSpPr/>
            <p:nvPr/>
          </p:nvSpPr>
          <p:spPr>
            <a:xfrm>
              <a:off x="1291666" y="2133781"/>
              <a:ext cx="2289387" cy="426720"/>
            </a:xfrm>
            <a:prstGeom prst="rect">
              <a:avLst/>
            </a:prstGeom>
          </p:spPr>
          <p:txBody>
            <a:bodyPr wrap="none">
              <a:spAutoFit/>
            </a:bodyPr>
            <a:lstStyle/>
            <a:p>
              <a:r>
                <a:rPr lang="zh-CN" altLang="en-US" sz="1500" b="1">
                  <a:solidFill>
                    <a:schemeClr val="tx1">
                      <a:lumMod val="65000"/>
                      <a:lumOff val="35000"/>
                    </a:schemeClr>
                  </a:solidFill>
                </a:rPr>
                <a:t>点击此处添加标题</a:t>
              </a:r>
            </a:p>
          </p:txBody>
        </p:sp>
        <p:cxnSp>
          <p:nvCxnSpPr>
            <p:cNvPr id="8" name="直接连接符 7"/>
            <p:cNvCxnSpPr/>
            <p:nvPr/>
          </p:nvCxnSpPr>
          <p:spPr>
            <a:xfrm>
              <a:off x="2409921" y="3403003"/>
              <a:ext cx="0" cy="498620"/>
            </a:xfrm>
            <a:prstGeom prst="line">
              <a:avLst/>
            </a:prstGeom>
            <a:ln w="12700">
              <a:solidFill>
                <a:srgbClr val="E40000"/>
              </a:solidFill>
              <a:headEnd type="ova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082800" y="1629591"/>
              <a:ext cx="955887" cy="548640"/>
            </a:xfrm>
            <a:prstGeom prst="rect">
              <a:avLst/>
            </a:prstGeom>
            <a:noFill/>
          </p:spPr>
          <p:txBody>
            <a:bodyPr wrap="none" rtlCol="0">
              <a:spAutoFit/>
            </a:bodyPr>
            <a:lstStyle/>
            <a:p>
              <a:r>
                <a:rPr lang="en-US" altLang="zh-CN" sz="2100" smtClean="0">
                  <a:solidFill>
                    <a:schemeClr val="tx1">
                      <a:lumMod val="65000"/>
                      <a:lumOff val="35000"/>
                    </a:schemeClr>
                  </a:solidFill>
                </a:rPr>
                <a:t>12%</a:t>
              </a:r>
            </a:p>
          </p:txBody>
        </p:sp>
        <p:sp>
          <p:nvSpPr>
            <p:cNvPr id="30" name="Freeform 331"/>
            <p:cNvSpPr/>
            <p:nvPr/>
          </p:nvSpPr>
          <p:spPr bwMode="auto">
            <a:xfrm>
              <a:off x="2286000" y="3937000"/>
              <a:ext cx="279400" cy="203200"/>
            </a:xfrm>
            <a:custGeom>
              <a:avLst/>
              <a:gdLst>
                <a:gd name="T0" fmla="*/ 260 w 288"/>
                <a:gd name="T1" fmla="*/ 0 h 210"/>
                <a:gd name="T2" fmla="*/ 232 w 288"/>
                <a:gd name="T3" fmla="*/ 28 h 210"/>
                <a:gd name="T4" fmla="*/ 239 w 288"/>
                <a:gd name="T5" fmla="*/ 46 h 210"/>
                <a:gd name="T6" fmla="*/ 191 w 288"/>
                <a:gd name="T7" fmla="*/ 117 h 210"/>
                <a:gd name="T8" fmla="*/ 183 w 288"/>
                <a:gd name="T9" fmla="*/ 116 h 210"/>
                <a:gd name="T10" fmla="*/ 170 w 288"/>
                <a:gd name="T11" fmla="*/ 119 h 210"/>
                <a:gd name="T12" fmla="*/ 130 w 288"/>
                <a:gd name="T13" fmla="*/ 79 h 210"/>
                <a:gd name="T14" fmla="*/ 133 w 288"/>
                <a:gd name="T15" fmla="*/ 67 h 210"/>
                <a:gd name="T16" fmla="*/ 105 w 288"/>
                <a:gd name="T17" fmla="*/ 39 h 210"/>
                <a:gd name="T18" fmla="*/ 78 w 288"/>
                <a:gd name="T19" fmla="*/ 67 h 210"/>
                <a:gd name="T20" fmla="*/ 84 w 288"/>
                <a:gd name="T21" fmla="*/ 84 h 210"/>
                <a:gd name="T22" fmla="*/ 36 w 288"/>
                <a:gd name="T23" fmla="*/ 156 h 210"/>
                <a:gd name="T24" fmla="*/ 28 w 288"/>
                <a:gd name="T25" fmla="*/ 155 h 210"/>
                <a:gd name="T26" fmla="*/ 0 w 288"/>
                <a:gd name="T27" fmla="*/ 183 h 210"/>
                <a:gd name="T28" fmla="*/ 28 w 288"/>
                <a:gd name="T29" fmla="*/ 210 h 210"/>
                <a:gd name="T30" fmla="*/ 56 w 288"/>
                <a:gd name="T31" fmla="*/ 183 h 210"/>
                <a:gd name="T32" fmla="*/ 50 w 288"/>
                <a:gd name="T33" fmla="*/ 166 h 210"/>
                <a:gd name="T34" fmla="*/ 98 w 288"/>
                <a:gd name="T35" fmla="*/ 94 h 210"/>
                <a:gd name="T36" fmla="*/ 105 w 288"/>
                <a:gd name="T37" fmla="*/ 95 h 210"/>
                <a:gd name="T38" fmla="*/ 118 w 288"/>
                <a:gd name="T39" fmla="*/ 92 h 210"/>
                <a:gd name="T40" fmla="*/ 158 w 288"/>
                <a:gd name="T41" fmla="*/ 132 h 210"/>
                <a:gd name="T42" fmla="*/ 155 w 288"/>
                <a:gd name="T43" fmla="*/ 144 h 210"/>
                <a:gd name="T44" fmla="*/ 183 w 288"/>
                <a:gd name="T45" fmla="*/ 172 h 210"/>
                <a:gd name="T46" fmla="*/ 211 w 288"/>
                <a:gd name="T47" fmla="*/ 144 h 210"/>
                <a:gd name="T48" fmla="*/ 205 w 288"/>
                <a:gd name="T49" fmla="*/ 127 h 210"/>
                <a:gd name="T50" fmla="*/ 253 w 288"/>
                <a:gd name="T51" fmla="*/ 55 h 210"/>
                <a:gd name="T52" fmla="*/ 260 w 288"/>
                <a:gd name="T53" fmla="*/ 56 h 210"/>
                <a:gd name="T54" fmla="*/ 288 w 288"/>
                <a:gd name="T55" fmla="*/ 28 h 210"/>
                <a:gd name="T56" fmla="*/ 260 w 288"/>
                <a:gd name="T57"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8" h="210">
                  <a:moveTo>
                    <a:pt x="260" y="0"/>
                  </a:moveTo>
                  <a:cubicBezTo>
                    <a:pt x="245" y="0"/>
                    <a:pt x="232" y="12"/>
                    <a:pt x="232" y="28"/>
                  </a:cubicBezTo>
                  <a:cubicBezTo>
                    <a:pt x="232" y="34"/>
                    <a:pt x="235" y="41"/>
                    <a:pt x="239" y="46"/>
                  </a:cubicBezTo>
                  <a:cubicBezTo>
                    <a:pt x="191" y="117"/>
                    <a:pt x="191" y="117"/>
                    <a:pt x="191" y="117"/>
                  </a:cubicBezTo>
                  <a:cubicBezTo>
                    <a:pt x="188" y="116"/>
                    <a:pt x="186" y="116"/>
                    <a:pt x="183" y="116"/>
                  </a:cubicBezTo>
                  <a:cubicBezTo>
                    <a:pt x="178" y="116"/>
                    <a:pt x="174" y="117"/>
                    <a:pt x="170" y="119"/>
                  </a:cubicBezTo>
                  <a:cubicBezTo>
                    <a:pt x="130" y="79"/>
                    <a:pt x="130" y="79"/>
                    <a:pt x="130" y="79"/>
                  </a:cubicBezTo>
                  <a:cubicBezTo>
                    <a:pt x="132" y="76"/>
                    <a:pt x="133" y="71"/>
                    <a:pt x="133" y="67"/>
                  </a:cubicBezTo>
                  <a:cubicBezTo>
                    <a:pt x="133" y="51"/>
                    <a:pt x="121" y="39"/>
                    <a:pt x="105" y="39"/>
                  </a:cubicBezTo>
                  <a:cubicBezTo>
                    <a:pt x="90" y="39"/>
                    <a:pt x="78" y="51"/>
                    <a:pt x="78" y="67"/>
                  </a:cubicBezTo>
                  <a:cubicBezTo>
                    <a:pt x="78" y="73"/>
                    <a:pt x="80" y="79"/>
                    <a:pt x="84" y="84"/>
                  </a:cubicBezTo>
                  <a:cubicBezTo>
                    <a:pt x="36" y="156"/>
                    <a:pt x="36" y="156"/>
                    <a:pt x="36" y="156"/>
                  </a:cubicBezTo>
                  <a:cubicBezTo>
                    <a:pt x="34" y="155"/>
                    <a:pt x="31" y="155"/>
                    <a:pt x="28" y="155"/>
                  </a:cubicBezTo>
                  <a:cubicBezTo>
                    <a:pt x="13" y="155"/>
                    <a:pt x="0" y="167"/>
                    <a:pt x="0" y="183"/>
                  </a:cubicBezTo>
                  <a:cubicBezTo>
                    <a:pt x="0" y="198"/>
                    <a:pt x="13" y="210"/>
                    <a:pt x="28" y="210"/>
                  </a:cubicBezTo>
                  <a:cubicBezTo>
                    <a:pt x="43" y="210"/>
                    <a:pt x="56" y="198"/>
                    <a:pt x="56" y="183"/>
                  </a:cubicBezTo>
                  <a:cubicBezTo>
                    <a:pt x="56" y="176"/>
                    <a:pt x="54" y="170"/>
                    <a:pt x="50" y="166"/>
                  </a:cubicBezTo>
                  <a:cubicBezTo>
                    <a:pt x="98" y="94"/>
                    <a:pt x="98" y="94"/>
                    <a:pt x="98" y="94"/>
                  </a:cubicBezTo>
                  <a:cubicBezTo>
                    <a:pt x="100" y="94"/>
                    <a:pt x="103" y="95"/>
                    <a:pt x="105" y="95"/>
                  </a:cubicBezTo>
                  <a:cubicBezTo>
                    <a:pt x="110" y="95"/>
                    <a:pt x="114" y="93"/>
                    <a:pt x="118" y="92"/>
                  </a:cubicBezTo>
                  <a:cubicBezTo>
                    <a:pt x="158" y="132"/>
                    <a:pt x="158" y="132"/>
                    <a:pt x="158" y="132"/>
                  </a:cubicBezTo>
                  <a:cubicBezTo>
                    <a:pt x="156" y="135"/>
                    <a:pt x="155" y="140"/>
                    <a:pt x="155" y="144"/>
                  </a:cubicBezTo>
                  <a:cubicBezTo>
                    <a:pt x="155" y="159"/>
                    <a:pt x="167" y="172"/>
                    <a:pt x="183" y="172"/>
                  </a:cubicBezTo>
                  <a:cubicBezTo>
                    <a:pt x="198" y="172"/>
                    <a:pt x="211" y="159"/>
                    <a:pt x="211" y="144"/>
                  </a:cubicBezTo>
                  <a:cubicBezTo>
                    <a:pt x="211" y="138"/>
                    <a:pt x="209" y="132"/>
                    <a:pt x="205" y="127"/>
                  </a:cubicBezTo>
                  <a:cubicBezTo>
                    <a:pt x="253" y="55"/>
                    <a:pt x="253" y="55"/>
                    <a:pt x="253" y="55"/>
                  </a:cubicBezTo>
                  <a:cubicBezTo>
                    <a:pt x="255" y="55"/>
                    <a:pt x="258" y="56"/>
                    <a:pt x="260" y="56"/>
                  </a:cubicBezTo>
                  <a:cubicBezTo>
                    <a:pt x="276" y="56"/>
                    <a:pt x="288" y="43"/>
                    <a:pt x="288" y="28"/>
                  </a:cubicBezTo>
                  <a:cubicBezTo>
                    <a:pt x="288" y="12"/>
                    <a:pt x="276" y="0"/>
                    <a:pt x="260" y="0"/>
                  </a:cubicBezTo>
                  <a:close/>
                </a:path>
              </a:pathLst>
            </a:custGeom>
            <a:solidFill>
              <a:schemeClr val="bg1"/>
            </a:solidFill>
            <a:ln>
              <a:noFill/>
            </a:ln>
          </p:spPr>
          <p:txBody>
            <a:bodyPr vert="horz" wrap="square" lIns="68580" tIns="34290" rIns="68580" bIns="34290" numCol="1" anchor="t" anchorCtr="0" compatLnSpc="1"/>
            <a:lstStyle/>
            <a:p>
              <a:endParaRPr lang="zh-CN" altLang="en-US" sz="1350"/>
            </a:p>
          </p:txBody>
        </p:sp>
      </p:grpSp>
      <p:grpSp>
        <p:nvGrpSpPr>
          <p:cNvPr id="38" name="组合 37"/>
          <p:cNvGrpSpPr/>
          <p:nvPr/>
        </p:nvGrpSpPr>
        <p:grpSpPr>
          <a:xfrm>
            <a:off x="2293534" y="1997434"/>
            <a:ext cx="1771652" cy="2063932"/>
            <a:chOff x="3572818" y="2662645"/>
            <a:chExt cx="2362202" cy="2751909"/>
          </a:xfrm>
        </p:grpSpPr>
        <p:sp>
          <p:nvSpPr>
            <p:cNvPr id="10" name="椭圆 9"/>
            <p:cNvSpPr/>
            <p:nvPr/>
          </p:nvSpPr>
          <p:spPr>
            <a:xfrm>
              <a:off x="4426798" y="4728754"/>
              <a:ext cx="685800" cy="685800"/>
            </a:xfrm>
            <a:prstGeom prst="ellipse">
              <a:avLst/>
            </a:pr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 name="文本框 10"/>
            <p:cNvSpPr txBox="1"/>
            <p:nvPr/>
          </p:nvSpPr>
          <p:spPr>
            <a:xfrm>
              <a:off x="3572818" y="3536167"/>
              <a:ext cx="2362202" cy="746760"/>
            </a:xfrm>
            <a:prstGeom prst="rect">
              <a:avLst/>
            </a:prstGeom>
            <a:noFill/>
          </p:spPr>
          <p:txBody>
            <a:bodyPr wrap="square" rtlCol="0">
              <a:spAutoFit/>
            </a:bodyPr>
            <a:lstStyle/>
            <a:p>
              <a:pPr algn="ctr">
                <a:lnSpc>
                  <a:spcPct val="130000"/>
                </a:lnSpc>
              </a:pPr>
              <a:r>
                <a:rPr lang="zh-CN" altLang="en-US" sz="790" smtClean="0">
                  <a:solidFill>
                    <a:schemeClr val="bg2">
                      <a:lumMod val="50000"/>
                    </a:schemeClr>
                  </a:solidFill>
                  <a:latin typeface="微软雅黑" panose="020B0503020204020204" charset="-122"/>
                  <a:ea typeface="微软雅黑" panose="020B0503020204020204" charset="-122"/>
                </a:rPr>
                <a:t>点击添加正文、温提示正文行距在</a:t>
              </a:r>
              <a:r>
                <a:rPr lang="en-US" altLang="zh-CN" sz="790" smtClean="0">
                  <a:solidFill>
                    <a:schemeClr val="bg2">
                      <a:lumMod val="50000"/>
                    </a:schemeClr>
                  </a:solidFill>
                  <a:latin typeface="微软雅黑" panose="020B0503020204020204" charset="-122"/>
                  <a:ea typeface="微软雅黑" panose="020B0503020204020204" charset="-122"/>
                </a:rPr>
                <a:t>1.2~1.3</a:t>
              </a:r>
              <a:r>
                <a:rPr lang="zh-CN" altLang="en-US" sz="790" smtClean="0">
                  <a:solidFill>
                    <a:schemeClr val="bg2">
                      <a:lumMod val="50000"/>
                    </a:schemeClr>
                  </a:solidFill>
                  <a:latin typeface="微软雅黑" panose="020B0503020204020204" charset="-122"/>
                  <a:ea typeface="微软雅黑" panose="020B0503020204020204" charset="-122"/>
                </a:rPr>
                <a:t>之间点击添加正文、温提示正文行距在</a:t>
              </a:r>
              <a:r>
                <a:rPr lang="en-US" altLang="zh-CN" sz="790" smtClean="0">
                  <a:solidFill>
                    <a:schemeClr val="bg2">
                      <a:lumMod val="50000"/>
                    </a:schemeClr>
                  </a:solidFill>
                  <a:latin typeface="微软雅黑" panose="020B0503020204020204" charset="-122"/>
                  <a:ea typeface="微软雅黑" panose="020B0503020204020204" charset="-122"/>
                </a:rPr>
                <a:t>1.2~1.3</a:t>
              </a:r>
              <a:r>
                <a:rPr lang="zh-CN" altLang="en-US" sz="790" smtClean="0">
                  <a:solidFill>
                    <a:schemeClr val="bg2">
                      <a:lumMod val="50000"/>
                    </a:schemeClr>
                  </a:solidFill>
                  <a:latin typeface="微软雅黑" panose="020B0503020204020204" charset="-122"/>
                  <a:ea typeface="微软雅黑" panose="020B0503020204020204" charset="-122"/>
                </a:rPr>
                <a:t>之间</a:t>
              </a:r>
            </a:p>
          </p:txBody>
        </p:sp>
        <p:sp>
          <p:nvSpPr>
            <p:cNvPr id="12" name="矩形 11"/>
            <p:cNvSpPr/>
            <p:nvPr/>
          </p:nvSpPr>
          <p:spPr>
            <a:xfrm>
              <a:off x="3635664" y="3166835"/>
              <a:ext cx="2289387" cy="426720"/>
            </a:xfrm>
            <a:prstGeom prst="rect">
              <a:avLst/>
            </a:prstGeom>
          </p:spPr>
          <p:txBody>
            <a:bodyPr wrap="none">
              <a:spAutoFit/>
            </a:bodyPr>
            <a:lstStyle/>
            <a:p>
              <a:r>
                <a:rPr lang="zh-CN" altLang="en-US" sz="1500" b="1">
                  <a:solidFill>
                    <a:schemeClr val="tx1">
                      <a:lumMod val="65000"/>
                      <a:lumOff val="35000"/>
                    </a:schemeClr>
                  </a:solidFill>
                </a:rPr>
                <a:t>点击此处添加标题</a:t>
              </a:r>
            </a:p>
          </p:txBody>
        </p:sp>
        <p:cxnSp>
          <p:nvCxnSpPr>
            <p:cNvPr id="13" name="直接连接符 12"/>
            <p:cNvCxnSpPr/>
            <p:nvPr/>
          </p:nvCxnSpPr>
          <p:spPr>
            <a:xfrm>
              <a:off x="4753919" y="4436057"/>
              <a:ext cx="0" cy="498620"/>
            </a:xfrm>
            <a:prstGeom prst="line">
              <a:avLst/>
            </a:prstGeom>
            <a:ln w="12700">
              <a:solidFill>
                <a:srgbClr val="E40000"/>
              </a:solidFill>
              <a:headEnd type="ova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4385751" y="2662645"/>
              <a:ext cx="955887" cy="548640"/>
            </a:xfrm>
            <a:prstGeom prst="rect">
              <a:avLst/>
            </a:prstGeom>
            <a:noFill/>
          </p:spPr>
          <p:txBody>
            <a:bodyPr wrap="none" rtlCol="0">
              <a:spAutoFit/>
            </a:bodyPr>
            <a:lstStyle/>
            <a:p>
              <a:r>
                <a:rPr lang="en-US" altLang="zh-CN" sz="2100" smtClean="0">
                  <a:solidFill>
                    <a:schemeClr val="tx1">
                      <a:lumMod val="65000"/>
                      <a:lumOff val="35000"/>
                    </a:schemeClr>
                  </a:solidFill>
                </a:rPr>
                <a:t>37%</a:t>
              </a:r>
            </a:p>
          </p:txBody>
        </p:sp>
        <p:grpSp>
          <p:nvGrpSpPr>
            <p:cNvPr id="36" name="组合 35"/>
            <p:cNvGrpSpPr/>
            <p:nvPr/>
          </p:nvGrpSpPr>
          <p:grpSpPr>
            <a:xfrm>
              <a:off x="4630792" y="4931954"/>
              <a:ext cx="277812" cy="279400"/>
              <a:chOff x="3556878" y="7505065"/>
              <a:chExt cx="277812" cy="279400"/>
            </a:xfrm>
            <a:solidFill>
              <a:schemeClr val="bg1"/>
            </a:solidFill>
          </p:grpSpPr>
          <p:sp>
            <p:nvSpPr>
              <p:cNvPr id="31" name="Freeform 478"/>
              <p:cNvSpPr/>
              <p:nvPr/>
            </p:nvSpPr>
            <p:spPr bwMode="auto">
              <a:xfrm>
                <a:off x="3556878" y="7505065"/>
                <a:ext cx="250825" cy="250825"/>
              </a:xfrm>
              <a:custGeom>
                <a:avLst/>
                <a:gdLst>
                  <a:gd name="T0" fmla="*/ 129 w 258"/>
                  <a:gd name="T1" fmla="*/ 245 h 259"/>
                  <a:gd name="T2" fmla="*/ 14 w 258"/>
                  <a:gd name="T3" fmla="*/ 129 h 259"/>
                  <a:gd name="T4" fmla="*/ 129 w 258"/>
                  <a:gd name="T5" fmla="*/ 14 h 259"/>
                  <a:gd name="T6" fmla="*/ 244 w 258"/>
                  <a:gd name="T7" fmla="*/ 129 h 259"/>
                  <a:gd name="T8" fmla="*/ 241 w 258"/>
                  <a:gd name="T9" fmla="*/ 156 h 259"/>
                  <a:gd name="T10" fmla="*/ 255 w 258"/>
                  <a:gd name="T11" fmla="*/ 159 h 259"/>
                  <a:gd name="T12" fmla="*/ 258 w 258"/>
                  <a:gd name="T13" fmla="*/ 129 h 259"/>
                  <a:gd name="T14" fmla="*/ 129 w 258"/>
                  <a:gd name="T15" fmla="*/ 0 h 259"/>
                  <a:gd name="T16" fmla="*/ 0 w 258"/>
                  <a:gd name="T17" fmla="*/ 129 h 259"/>
                  <a:gd name="T18" fmla="*/ 129 w 258"/>
                  <a:gd name="T19" fmla="*/ 259 h 259"/>
                  <a:gd name="T20" fmla="*/ 155 w 258"/>
                  <a:gd name="T21" fmla="*/ 256 h 259"/>
                  <a:gd name="T22" fmla="*/ 152 w 258"/>
                  <a:gd name="T23" fmla="*/ 242 h 259"/>
                  <a:gd name="T24" fmla="*/ 129 w 258"/>
                  <a:gd name="T25" fmla="*/ 24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8" h="259">
                    <a:moveTo>
                      <a:pt x="129" y="245"/>
                    </a:moveTo>
                    <a:cubicBezTo>
                      <a:pt x="65" y="245"/>
                      <a:pt x="14" y="193"/>
                      <a:pt x="14" y="129"/>
                    </a:cubicBezTo>
                    <a:cubicBezTo>
                      <a:pt x="14" y="66"/>
                      <a:pt x="65" y="14"/>
                      <a:pt x="129" y="14"/>
                    </a:cubicBezTo>
                    <a:cubicBezTo>
                      <a:pt x="193" y="14"/>
                      <a:pt x="244" y="66"/>
                      <a:pt x="244" y="129"/>
                    </a:cubicBezTo>
                    <a:cubicBezTo>
                      <a:pt x="244" y="139"/>
                      <a:pt x="243" y="148"/>
                      <a:pt x="241" y="156"/>
                    </a:cubicBezTo>
                    <a:cubicBezTo>
                      <a:pt x="255" y="159"/>
                      <a:pt x="255" y="159"/>
                      <a:pt x="255" y="159"/>
                    </a:cubicBezTo>
                    <a:cubicBezTo>
                      <a:pt x="257" y="150"/>
                      <a:pt x="258" y="140"/>
                      <a:pt x="258" y="129"/>
                    </a:cubicBezTo>
                    <a:cubicBezTo>
                      <a:pt x="258" y="58"/>
                      <a:pt x="200" y="0"/>
                      <a:pt x="129" y="0"/>
                    </a:cubicBezTo>
                    <a:cubicBezTo>
                      <a:pt x="58" y="0"/>
                      <a:pt x="0" y="58"/>
                      <a:pt x="0" y="129"/>
                    </a:cubicBezTo>
                    <a:cubicBezTo>
                      <a:pt x="0" y="201"/>
                      <a:pt x="58" y="259"/>
                      <a:pt x="129" y="259"/>
                    </a:cubicBezTo>
                    <a:cubicBezTo>
                      <a:pt x="138" y="259"/>
                      <a:pt x="147" y="258"/>
                      <a:pt x="155" y="256"/>
                    </a:cubicBezTo>
                    <a:cubicBezTo>
                      <a:pt x="152" y="242"/>
                      <a:pt x="152" y="242"/>
                      <a:pt x="152" y="242"/>
                    </a:cubicBezTo>
                    <a:cubicBezTo>
                      <a:pt x="145" y="244"/>
                      <a:pt x="137" y="245"/>
                      <a:pt x="129" y="2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2" name="Freeform 479"/>
              <p:cNvSpPr>
                <a:spLocks noEditPoints="1"/>
              </p:cNvSpPr>
              <p:nvPr/>
            </p:nvSpPr>
            <p:spPr bwMode="auto">
              <a:xfrm>
                <a:off x="3579103" y="7527290"/>
                <a:ext cx="206375" cy="206375"/>
              </a:xfrm>
              <a:custGeom>
                <a:avLst/>
                <a:gdLst>
                  <a:gd name="T0" fmla="*/ 106 w 212"/>
                  <a:gd name="T1" fmla="*/ 0 h 213"/>
                  <a:gd name="T2" fmla="*/ 0 w 212"/>
                  <a:gd name="T3" fmla="*/ 106 h 213"/>
                  <a:gd name="T4" fmla="*/ 106 w 212"/>
                  <a:gd name="T5" fmla="*/ 213 h 213"/>
                  <a:gd name="T6" fmla="*/ 127 w 212"/>
                  <a:gd name="T7" fmla="*/ 211 h 213"/>
                  <a:gd name="T8" fmla="*/ 105 w 212"/>
                  <a:gd name="T9" fmla="*/ 106 h 213"/>
                  <a:gd name="T10" fmla="*/ 120 w 212"/>
                  <a:gd name="T11" fmla="*/ 110 h 213"/>
                  <a:gd name="T12" fmla="*/ 117 w 212"/>
                  <a:gd name="T13" fmla="*/ 103 h 213"/>
                  <a:gd name="T14" fmla="*/ 128 w 212"/>
                  <a:gd name="T15" fmla="*/ 92 h 213"/>
                  <a:gd name="T16" fmla="*/ 139 w 212"/>
                  <a:gd name="T17" fmla="*/ 103 h 213"/>
                  <a:gd name="T18" fmla="*/ 132 w 212"/>
                  <a:gd name="T19" fmla="*/ 113 h 213"/>
                  <a:gd name="T20" fmla="*/ 209 w 212"/>
                  <a:gd name="T21" fmla="*/ 131 h 213"/>
                  <a:gd name="T22" fmla="*/ 212 w 212"/>
                  <a:gd name="T23" fmla="*/ 106 h 213"/>
                  <a:gd name="T24" fmla="*/ 106 w 212"/>
                  <a:gd name="T25" fmla="*/ 0 h 213"/>
                  <a:gd name="T26" fmla="*/ 42 w 212"/>
                  <a:gd name="T27" fmla="*/ 54 h 213"/>
                  <a:gd name="T28" fmla="*/ 57 w 212"/>
                  <a:gd name="T29" fmla="*/ 70 h 213"/>
                  <a:gd name="T30" fmla="*/ 42 w 212"/>
                  <a:gd name="T31" fmla="*/ 85 h 213"/>
                  <a:gd name="T32" fmla="*/ 26 w 212"/>
                  <a:gd name="T33" fmla="*/ 70 h 213"/>
                  <a:gd name="T34" fmla="*/ 42 w 212"/>
                  <a:gd name="T35" fmla="*/ 54 h 213"/>
                  <a:gd name="T36" fmla="*/ 40 w 212"/>
                  <a:gd name="T37" fmla="*/ 154 h 213"/>
                  <a:gd name="T38" fmla="*/ 21 w 212"/>
                  <a:gd name="T39" fmla="*/ 135 h 213"/>
                  <a:gd name="T40" fmla="*/ 40 w 212"/>
                  <a:gd name="T41" fmla="*/ 115 h 213"/>
                  <a:gd name="T42" fmla="*/ 60 w 212"/>
                  <a:gd name="T43" fmla="*/ 135 h 213"/>
                  <a:gd name="T44" fmla="*/ 40 w 212"/>
                  <a:gd name="T45" fmla="*/ 154 h 213"/>
                  <a:gd name="T46" fmla="*/ 89 w 212"/>
                  <a:gd name="T47" fmla="*/ 70 h 213"/>
                  <a:gd name="T48" fmla="*/ 102 w 212"/>
                  <a:gd name="T49" fmla="*/ 83 h 213"/>
                  <a:gd name="T50" fmla="*/ 89 w 212"/>
                  <a:gd name="T51" fmla="*/ 96 h 213"/>
                  <a:gd name="T52" fmla="*/ 76 w 212"/>
                  <a:gd name="T53" fmla="*/ 83 h 213"/>
                  <a:gd name="T54" fmla="*/ 89 w 212"/>
                  <a:gd name="T55" fmla="*/ 70 h 213"/>
                  <a:gd name="T56" fmla="*/ 76 w 212"/>
                  <a:gd name="T57" fmla="*/ 133 h 213"/>
                  <a:gd name="T58" fmla="*/ 89 w 212"/>
                  <a:gd name="T59" fmla="*/ 120 h 213"/>
                  <a:gd name="T60" fmla="*/ 102 w 212"/>
                  <a:gd name="T61" fmla="*/ 133 h 213"/>
                  <a:gd name="T62" fmla="*/ 89 w 212"/>
                  <a:gd name="T63" fmla="*/ 146 h 213"/>
                  <a:gd name="T64" fmla="*/ 76 w 212"/>
                  <a:gd name="T65" fmla="*/ 133 h 213"/>
                  <a:gd name="T66" fmla="*/ 117 w 212"/>
                  <a:gd name="T67" fmla="*/ 183 h 213"/>
                  <a:gd name="T68" fmla="*/ 102 w 212"/>
                  <a:gd name="T69" fmla="*/ 198 h 213"/>
                  <a:gd name="T70" fmla="*/ 87 w 212"/>
                  <a:gd name="T71" fmla="*/ 183 h 213"/>
                  <a:gd name="T72" fmla="*/ 102 w 212"/>
                  <a:gd name="T73" fmla="*/ 168 h 213"/>
                  <a:gd name="T74" fmla="*/ 117 w 212"/>
                  <a:gd name="T75" fmla="*/ 183 h 213"/>
                  <a:gd name="T76" fmla="*/ 106 w 212"/>
                  <a:gd name="T77" fmla="*/ 55 h 213"/>
                  <a:gd name="T78" fmla="*/ 88 w 212"/>
                  <a:gd name="T79" fmla="*/ 36 h 213"/>
                  <a:gd name="T80" fmla="*/ 106 w 212"/>
                  <a:gd name="T81" fmla="*/ 18 h 213"/>
                  <a:gd name="T82" fmla="*/ 125 w 212"/>
                  <a:gd name="T83" fmla="*/ 36 h 213"/>
                  <a:gd name="T84" fmla="*/ 106 w 212"/>
                  <a:gd name="T85" fmla="*/ 55 h 213"/>
                  <a:gd name="T86" fmla="*/ 139 w 212"/>
                  <a:gd name="T87" fmla="*/ 49 h 213"/>
                  <a:gd name="T88" fmla="*/ 152 w 212"/>
                  <a:gd name="T89" fmla="*/ 36 h 213"/>
                  <a:gd name="T90" fmla="*/ 165 w 212"/>
                  <a:gd name="T91" fmla="*/ 49 h 213"/>
                  <a:gd name="T92" fmla="*/ 152 w 212"/>
                  <a:gd name="T93" fmla="*/ 62 h 213"/>
                  <a:gd name="T94" fmla="*/ 139 w 212"/>
                  <a:gd name="T95" fmla="*/ 49 h 213"/>
                  <a:gd name="T96" fmla="*/ 175 w 212"/>
                  <a:gd name="T97" fmla="*/ 112 h 213"/>
                  <a:gd name="T98" fmla="*/ 157 w 212"/>
                  <a:gd name="T99" fmla="*/ 95 h 213"/>
                  <a:gd name="T100" fmla="*/ 175 w 212"/>
                  <a:gd name="T101" fmla="*/ 77 h 213"/>
                  <a:gd name="T102" fmla="*/ 193 w 212"/>
                  <a:gd name="T103" fmla="*/ 95 h 213"/>
                  <a:gd name="T104" fmla="*/ 175 w 212"/>
                  <a:gd name="T105" fmla="*/ 11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2" h="213">
                    <a:moveTo>
                      <a:pt x="106" y="0"/>
                    </a:moveTo>
                    <a:cubicBezTo>
                      <a:pt x="47" y="0"/>
                      <a:pt x="0" y="48"/>
                      <a:pt x="0" y="106"/>
                    </a:cubicBezTo>
                    <a:cubicBezTo>
                      <a:pt x="0" y="165"/>
                      <a:pt x="47" y="213"/>
                      <a:pt x="106" y="213"/>
                    </a:cubicBezTo>
                    <a:cubicBezTo>
                      <a:pt x="113" y="213"/>
                      <a:pt x="120" y="212"/>
                      <a:pt x="127" y="211"/>
                    </a:cubicBezTo>
                    <a:cubicBezTo>
                      <a:pt x="105" y="106"/>
                      <a:pt x="105" y="106"/>
                      <a:pt x="105" y="106"/>
                    </a:cubicBezTo>
                    <a:cubicBezTo>
                      <a:pt x="120" y="110"/>
                      <a:pt x="120" y="110"/>
                      <a:pt x="120" y="110"/>
                    </a:cubicBezTo>
                    <a:cubicBezTo>
                      <a:pt x="118" y="108"/>
                      <a:pt x="117" y="105"/>
                      <a:pt x="117" y="103"/>
                    </a:cubicBezTo>
                    <a:cubicBezTo>
                      <a:pt x="117" y="97"/>
                      <a:pt x="122" y="92"/>
                      <a:pt x="128" y="92"/>
                    </a:cubicBezTo>
                    <a:cubicBezTo>
                      <a:pt x="134" y="92"/>
                      <a:pt x="139" y="97"/>
                      <a:pt x="139" y="103"/>
                    </a:cubicBezTo>
                    <a:cubicBezTo>
                      <a:pt x="139" y="107"/>
                      <a:pt x="136" y="111"/>
                      <a:pt x="132" y="113"/>
                    </a:cubicBezTo>
                    <a:cubicBezTo>
                      <a:pt x="209" y="131"/>
                      <a:pt x="209" y="131"/>
                      <a:pt x="209" y="131"/>
                    </a:cubicBezTo>
                    <a:cubicBezTo>
                      <a:pt x="211" y="123"/>
                      <a:pt x="212" y="115"/>
                      <a:pt x="212" y="106"/>
                    </a:cubicBezTo>
                    <a:cubicBezTo>
                      <a:pt x="212" y="48"/>
                      <a:pt x="165" y="0"/>
                      <a:pt x="106" y="0"/>
                    </a:cubicBezTo>
                    <a:close/>
                    <a:moveTo>
                      <a:pt x="42" y="54"/>
                    </a:moveTo>
                    <a:cubicBezTo>
                      <a:pt x="50" y="54"/>
                      <a:pt x="57" y="61"/>
                      <a:pt x="57" y="70"/>
                    </a:cubicBezTo>
                    <a:cubicBezTo>
                      <a:pt x="57" y="78"/>
                      <a:pt x="50" y="85"/>
                      <a:pt x="42" y="85"/>
                    </a:cubicBezTo>
                    <a:cubicBezTo>
                      <a:pt x="33" y="85"/>
                      <a:pt x="26" y="78"/>
                      <a:pt x="26" y="70"/>
                    </a:cubicBezTo>
                    <a:cubicBezTo>
                      <a:pt x="26" y="61"/>
                      <a:pt x="33" y="54"/>
                      <a:pt x="42" y="54"/>
                    </a:cubicBezTo>
                    <a:close/>
                    <a:moveTo>
                      <a:pt x="40" y="154"/>
                    </a:moveTo>
                    <a:cubicBezTo>
                      <a:pt x="30" y="154"/>
                      <a:pt x="21" y="146"/>
                      <a:pt x="21" y="135"/>
                    </a:cubicBezTo>
                    <a:cubicBezTo>
                      <a:pt x="21" y="124"/>
                      <a:pt x="30" y="115"/>
                      <a:pt x="40" y="115"/>
                    </a:cubicBezTo>
                    <a:cubicBezTo>
                      <a:pt x="51" y="115"/>
                      <a:pt x="60" y="124"/>
                      <a:pt x="60" y="135"/>
                    </a:cubicBezTo>
                    <a:cubicBezTo>
                      <a:pt x="60" y="146"/>
                      <a:pt x="51" y="154"/>
                      <a:pt x="40" y="154"/>
                    </a:cubicBezTo>
                    <a:close/>
                    <a:moveTo>
                      <a:pt x="89" y="70"/>
                    </a:moveTo>
                    <a:cubicBezTo>
                      <a:pt x="96" y="70"/>
                      <a:pt x="102" y="76"/>
                      <a:pt x="102" y="83"/>
                    </a:cubicBezTo>
                    <a:cubicBezTo>
                      <a:pt x="102" y="90"/>
                      <a:pt x="96" y="96"/>
                      <a:pt x="89" y="96"/>
                    </a:cubicBezTo>
                    <a:cubicBezTo>
                      <a:pt x="82" y="96"/>
                      <a:pt x="76" y="90"/>
                      <a:pt x="76" y="83"/>
                    </a:cubicBezTo>
                    <a:cubicBezTo>
                      <a:pt x="76" y="76"/>
                      <a:pt x="82" y="70"/>
                      <a:pt x="89" y="70"/>
                    </a:cubicBezTo>
                    <a:close/>
                    <a:moveTo>
                      <a:pt x="76" y="133"/>
                    </a:moveTo>
                    <a:cubicBezTo>
                      <a:pt x="76" y="126"/>
                      <a:pt x="82" y="120"/>
                      <a:pt x="89" y="120"/>
                    </a:cubicBezTo>
                    <a:cubicBezTo>
                      <a:pt x="96" y="120"/>
                      <a:pt x="102" y="126"/>
                      <a:pt x="102" y="133"/>
                    </a:cubicBezTo>
                    <a:cubicBezTo>
                      <a:pt x="102" y="140"/>
                      <a:pt x="96" y="146"/>
                      <a:pt x="89" y="146"/>
                    </a:cubicBezTo>
                    <a:cubicBezTo>
                      <a:pt x="82" y="146"/>
                      <a:pt x="76" y="140"/>
                      <a:pt x="76" y="133"/>
                    </a:cubicBezTo>
                    <a:close/>
                    <a:moveTo>
                      <a:pt x="117" y="183"/>
                    </a:moveTo>
                    <a:cubicBezTo>
                      <a:pt x="117" y="191"/>
                      <a:pt x="110" y="198"/>
                      <a:pt x="102" y="198"/>
                    </a:cubicBezTo>
                    <a:cubicBezTo>
                      <a:pt x="94" y="198"/>
                      <a:pt x="87" y="191"/>
                      <a:pt x="87" y="183"/>
                    </a:cubicBezTo>
                    <a:cubicBezTo>
                      <a:pt x="87" y="175"/>
                      <a:pt x="94" y="168"/>
                      <a:pt x="102" y="168"/>
                    </a:cubicBezTo>
                    <a:cubicBezTo>
                      <a:pt x="110" y="168"/>
                      <a:pt x="117" y="175"/>
                      <a:pt x="117" y="183"/>
                    </a:cubicBezTo>
                    <a:close/>
                    <a:moveTo>
                      <a:pt x="106" y="55"/>
                    </a:moveTo>
                    <a:cubicBezTo>
                      <a:pt x="96" y="55"/>
                      <a:pt x="88" y="46"/>
                      <a:pt x="88" y="36"/>
                    </a:cubicBezTo>
                    <a:cubicBezTo>
                      <a:pt x="88" y="26"/>
                      <a:pt x="96" y="18"/>
                      <a:pt x="106" y="18"/>
                    </a:cubicBezTo>
                    <a:cubicBezTo>
                      <a:pt x="116" y="18"/>
                      <a:pt x="125" y="26"/>
                      <a:pt x="125" y="36"/>
                    </a:cubicBezTo>
                    <a:cubicBezTo>
                      <a:pt x="125" y="46"/>
                      <a:pt x="116" y="55"/>
                      <a:pt x="106" y="55"/>
                    </a:cubicBezTo>
                    <a:close/>
                    <a:moveTo>
                      <a:pt x="139" y="49"/>
                    </a:moveTo>
                    <a:cubicBezTo>
                      <a:pt x="139" y="42"/>
                      <a:pt x="145" y="36"/>
                      <a:pt x="152" y="36"/>
                    </a:cubicBezTo>
                    <a:cubicBezTo>
                      <a:pt x="159" y="36"/>
                      <a:pt x="165" y="42"/>
                      <a:pt x="165" y="49"/>
                    </a:cubicBezTo>
                    <a:cubicBezTo>
                      <a:pt x="165" y="56"/>
                      <a:pt x="159" y="62"/>
                      <a:pt x="152" y="62"/>
                    </a:cubicBezTo>
                    <a:cubicBezTo>
                      <a:pt x="145" y="62"/>
                      <a:pt x="139" y="56"/>
                      <a:pt x="139" y="49"/>
                    </a:cubicBezTo>
                    <a:close/>
                    <a:moveTo>
                      <a:pt x="175" y="112"/>
                    </a:moveTo>
                    <a:cubicBezTo>
                      <a:pt x="165" y="112"/>
                      <a:pt x="157" y="105"/>
                      <a:pt x="157" y="95"/>
                    </a:cubicBezTo>
                    <a:cubicBezTo>
                      <a:pt x="157" y="85"/>
                      <a:pt x="165" y="77"/>
                      <a:pt x="175" y="77"/>
                    </a:cubicBezTo>
                    <a:cubicBezTo>
                      <a:pt x="185" y="77"/>
                      <a:pt x="193" y="85"/>
                      <a:pt x="193" y="95"/>
                    </a:cubicBezTo>
                    <a:cubicBezTo>
                      <a:pt x="193" y="105"/>
                      <a:pt x="185" y="112"/>
                      <a:pt x="175" y="1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3" name="Freeform 480"/>
              <p:cNvSpPr/>
              <p:nvPr/>
            </p:nvSpPr>
            <p:spPr bwMode="auto">
              <a:xfrm>
                <a:off x="3736265" y="7687627"/>
                <a:ext cx="98425" cy="96838"/>
              </a:xfrm>
              <a:custGeom>
                <a:avLst/>
                <a:gdLst>
                  <a:gd name="T0" fmla="*/ 90 w 103"/>
                  <a:gd name="T1" fmla="*/ 0 h 100"/>
                  <a:gd name="T2" fmla="*/ 0 w 103"/>
                  <a:gd name="T3" fmla="*/ 87 h 100"/>
                  <a:gd name="T4" fmla="*/ 3 w 103"/>
                  <a:gd name="T5" fmla="*/ 100 h 100"/>
                  <a:gd name="T6" fmla="*/ 103 w 103"/>
                  <a:gd name="T7" fmla="*/ 4 h 100"/>
                  <a:gd name="T8" fmla="*/ 90 w 103"/>
                  <a:gd name="T9" fmla="*/ 0 h 100"/>
                </a:gdLst>
                <a:ahLst/>
                <a:cxnLst>
                  <a:cxn ang="0">
                    <a:pos x="T0" y="T1"/>
                  </a:cxn>
                  <a:cxn ang="0">
                    <a:pos x="T2" y="T3"/>
                  </a:cxn>
                  <a:cxn ang="0">
                    <a:pos x="T4" y="T5"/>
                  </a:cxn>
                  <a:cxn ang="0">
                    <a:pos x="T6" y="T7"/>
                  </a:cxn>
                  <a:cxn ang="0">
                    <a:pos x="T8" y="T9"/>
                  </a:cxn>
                </a:cxnLst>
                <a:rect l="0" t="0" r="r" b="b"/>
                <a:pathLst>
                  <a:path w="103" h="100">
                    <a:moveTo>
                      <a:pt x="90" y="0"/>
                    </a:moveTo>
                    <a:cubicBezTo>
                      <a:pt x="79" y="44"/>
                      <a:pt x="44" y="78"/>
                      <a:pt x="0" y="87"/>
                    </a:cubicBezTo>
                    <a:cubicBezTo>
                      <a:pt x="3" y="100"/>
                      <a:pt x="3" y="100"/>
                      <a:pt x="3" y="100"/>
                    </a:cubicBezTo>
                    <a:cubicBezTo>
                      <a:pt x="53" y="90"/>
                      <a:pt x="92" y="52"/>
                      <a:pt x="103" y="4"/>
                    </a:cubicBezTo>
                    <a:lnTo>
                      <a:pt x="9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sp>
            <p:nvSpPr>
              <p:cNvPr id="34" name="Freeform 481"/>
              <p:cNvSpPr>
                <a:spLocks noEditPoints="1"/>
              </p:cNvSpPr>
              <p:nvPr/>
            </p:nvSpPr>
            <p:spPr bwMode="auto">
              <a:xfrm>
                <a:off x="3714040" y="7660640"/>
                <a:ext cx="100013" cy="101600"/>
              </a:xfrm>
              <a:custGeom>
                <a:avLst/>
                <a:gdLst>
                  <a:gd name="T0" fmla="*/ 104 w 104"/>
                  <a:gd name="T1" fmla="*/ 25 h 105"/>
                  <a:gd name="T2" fmla="*/ 27 w 104"/>
                  <a:gd name="T3" fmla="*/ 7 h 105"/>
                  <a:gd name="T4" fmla="*/ 23 w 104"/>
                  <a:gd name="T5" fmla="*/ 8 h 105"/>
                  <a:gd name="T6" fmla="*/ 14 w 104"/>
                  <a:gd name="T7" fmla="*/ 4 h 105"/>
                  <a:gd name="T8" fmla="*/ 0 w 104"/>
                  <a:gd name="T9" fmla="*/ 0 h 105"/>
                  <a:gd name="T10" fmla="*/ 22 w 104"/>
                  <a:gd name="T11" fmla="*/ 105 h 105"/>
                  <a:gd name="T12" fmla="*/ 104 w 104"/>
                  <a:gd name="T13" fmla="*/ 25 h 105"/>
                  <a:gd name="T14" fmla="*/ 73 w 104"/>
                  <a:gd name="T15" fmla="*/ 20 h 105"/>
                  <a:gd name="T16" fmla="*/ 84 w 104"/>
                  <a:gd name="T17" fmla="*/ 31 h 105"/>
                  <a:gd name="T18" fmla="*/ 73 w 104"/>
                  <a:gd name="T19" fmla="*/ 42 h 105"/>
                  <a:gd name="T20" fmla="*/ 62 w 104"/>
                  <a:gd name="T21" fmla="*/ 31 h 105"/>
                  <a:gd name="T22" fmla="*/ 73 w 104"/>
                  <a:gd name="T23" fmla="*/ 20 h 105"/>
                  <a:gd name="T24" fmla="*/ 31 w 104"/>
                  <a:gd name="T25" fmla="*/ 62 h 105"/>
                  <a:gd name="T26" fmla="*/ 13 w 104"/>
                  <a:gd name="T27" fmla="*/ 43 h 105"/>
                  <a:gd name="T28" fmla="*/ 31 w 104"/>
                  <a:gd name="T29" fmla="*/ 24 h 105"/>
                  <a:gd name="T30" fmla="*/ 50 w 104"/>
                  <a:gd name="T31" fmla="*/ 43 h 105"/>
                  <a:gd name="T32" fmla="*/ 31 w 104"/>
                  <a:gd name="T33" fmla="*/ 6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 h="105">
                    <a:moveTo>
                      <a:pt x="104" y="25"/>
                    </a:moveTo>
                    <a:cubicBezTo>
                      <a:pt x="27" y="7"/>
                      <a:pt x="27" y="7"/>
                      <a:pt x="27" y="7"/>
                    </a:cubicBezTo>
                    <a:cubicBezTo>
                      <a:pt x="26" y="7"/>
                      <a:pt x="24" y="8"/>
                      <a:pt x="23" y="8"/>
                    </a:cubicBezTo>
                    <a:cubicBezTo>
                      <a:pt x="19" y="8"/>
                      <a:pt x="16" y="6"/>
                      <a:pt x="14" y="4"/>
                    </a:cubicBezTo>
                    <a:cubicBezTo>
                      <a:pt x="0" y="0"/>
                      <a:pt x="0" y="0"/>
                      <a:pt x="0" y="0"/>
                    </a:cubicBezTo>
                    <a:cubicBezTo>
                      <a:pt x="22" y="105"/>
                      <a:pt x="22" y="105"/>
                      <a:pt x="22" y="105"/>
                    </a:cubicBezTo>
                    <a:cubicBezTo>
                      <a:pt x="62" y="97"/>
                      <a:pt x="94" y="65"/>
                      <a:pt x="104" y="25"/>
                    </a:cubicBezTo>
                    <a:close/>
                    <a:moveTo>
                      <a:pt x="73" y="20"/>
                    </a:moveTo>
                    <a:cubicBezTo>
                      <a:pt x="79" y="20"/>
                      <a:pt x="84" y="25"/>
                      <a:pt x="84" y="31"/>
                    </a:cubicBezTo>
                    <a:cubicBezTo>
                      <a:pt x="84" y="37"/>
                      <a:pt x="79" y="42"/>
                      <a:pt x="73" y="42"/>
                    </a:cubicBezTo>
                    <a:cubicBezTo>
                      <a:pt x="67" y="42"/>
                      <a:pt x="62" y="37"/>
                      <a:pt x="62" y="31"/>
                    </a:cubicBezTo>
                    <a:cubicBezTo>
                      <a:pt x="62" y="25"/>
                      <a:pt x="67" y="20"/>
                      <a:pt x="73" y="20"/>
                    </a:cubicBezTo>
                    <a:close/>
                    <a:moveTo>
                      <a:pt x="31" y="62"/>
                    </a:moveTo>
                    <a:cubicBezTo>
                      <a:pt x="21" y="62"/>
                      <a:pt x="13" y="53"/>
                      <a:pt x="13" y="43"/>
                    </a:cubicBezTo>
                    <a:cubicBezTo>
                      <a:pt x="13" y="33"/>
                      <a:pt x="21" y="24"/>
                      <a:pt x="31" y="24"/>
                    </a:cubicBezTo>
                    <a:cubicBezTo>
                      <a:pt x="42" y="24"/>
                      <a:pt x="50" y="33"/>
                      <a:pt x="50" y="43"/>
                    </a:cubicBezTo>
                    <a:cubicBezTo>
                      <a:pt x="50" y="53"/>
                      <a:pt x="42" y="62"/>
                      <a:pt x="31"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350"/>
              </a:p>
            </p:txBody>
          </p:sp>
        </p:grpSp>
      </p:grpSp>
      <p:grpSp>
        <p:nvGrpSpPr>
          <p:cNvPr id="40" name="组合 39"/>
          <p:cNvGrpSpPr/>
          <p:nvPr/>
        </p:nvGrpSpPr>
        <p:grpSpPr>
          <a:xfrm>
            <a:off x="5055565" y="1725986"/>
            <a:ext cx="1771652" cy="2078204"/>
            <a:chOff x="7255527" y="2300715"/>
            <a:chExt cx="2362202" cy="2770939"/>
          </a:xfrm>
        </p:grpSpPr>
        <p:sp>
          <p:nvSpPr>
            <p:cNvPr id="15" name="椭圆 14"/>
            <p:cNvSpPr/>
            <p:nvPr/>
          </p:nvSpPr>
          <p:spPr>
            <a:xfrm>
              <a:off x="8109507" y="4385854"/>
              <a:ext cx="685800" cy="685800"/>
            </a:xfrm>
            <a:prstGeom prst="ellipse">
              <a:avLst/>
            </a:pr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 name="文本框 15"/>
            <p:cNvSpPr txBox="1"/>
            <p:nvPr/>
          </p:nvSpPr>
          <p:spPr>
            <a:xfrm>
              <a:off x="7255527" y="3193267"/>
              <a:ext cx="2362202" cy="746760"/>
            </a:xfrm>
            <a:prstGeom prst="rect">
              <a:avLst/>
            </a:prstGeom>
            <a:noFill/>
          </p:spPr>
          <p:txBody>
            <a:bodyPr wrap="square" rtlCol="0">
              <a:spAutoFit/>
            </a:bodyPr>
            <a:lstStyle/>
            <a:p>
              <a:pPr algn="ctr">
                <a:lnSpc>
                  <a:spcPct val="130000"/>
                </a:lnSpc>
              </a:pPr>
              <a:r>
                <a:rPr lang="zh-CN" altLang="en-US" sz="790" smtClean="0">
                  <a:solidFill>
                    <a:schemeClr val="bg2">
                      <a:lumMod val="50000"/>
                    </a:schemeClr>
                  </a:solidFill>
                  <a:latin typeface="微软雅黑" panose="020B0503020204020204" charset="-122"/>
                  <a:ea typeface="微软雅黑" panose="020B0503020204020204" charset="-122"/>
                </a:rPr>
                <a:t>点击添加正文、温提示正文行距在</a:t>
              </a:r>
              <a:r>
                <a:rPr lang="en-US" altLang="zh-CN" sz="790" smtClean="0">
                  <a:solidFill>
                    <a:schemeClr val="bg2">
                      <a:lumMod val="50000"/>
                    </a:schemeClr>
                  </a:solidFill>
                  <a:latin typeface="微软雅黑" panose="020B0503020204020204" charset="-122"/>
                  <a:ea typeface="微软雅黑" panose="020B0503020204020204" charset="-122"/>
                </a:rPr>
                <a:t>1.2~1.3</a:t>
              </a:r>
              <a:r>
                <a:rPr lang="zh-CN" altLang="en-US" sz="790" smtClean="0">
                  <a:solidFill>
                    <a:schemeClr val="bg2">
                      <a:lumMod val="50000"/>
                    </a:schemeClr>
                  </a:solidFill>
                  <a:latin typeface="微软雅黑" panose="020B0503020204020204" charset="-122"/>
                  <a:ea typeface="微软雅黑" panose="020B0503020204020204" charset="-122"/>
                </a:rPr>
                <a:t>之间点击添加正文、温提示正文行距在</a:t>
              </a:r>
              <a:r>
                <a:rPr lang="en-US" altLang="zh-CN" sz="790" smtClean="0">
                  <a:solidFill>
                    <a:schemeClr val="bg2">
                      <a:lumMod val="50000"/>
                    </a:schemeClr>
                  </a:solidFill>
                  <a:latin typeface="微软雅黑" panose="020B0503020204020204" charset="-122"/>
                  <a:ea typeface="微软雅黑" panose="020B0503020204020204" charset="-122"/>
                </a:rPr>
                <a:t>1.2~1.3</a:t>
              </a:r>
              <a:r>
                <a:rPr lang="zh-CN" altLang="en-US" sz="790" smtClean="0">
                  <a:solidFill>
                    <a:schemeClr val="bg2">
                      <a:lumMod val="50000"/>
                    </a:schemeClr>
                  </a:solidFill>
                  <a:latin typeface="微软雅黑" panose="020B0503020204020204" charset="-122"/>
                  <a:ea typeface="微软雅黑" panose="020B0503020204020204" charset="-122"/>
                </a:rPr>
                <a:t>之间</a:t>
              </a:r>
            </a:p>
          </p:txBody>
        </p:sp>
        <p:sp>
          <p:nvSpPr>
            <p:cNvPr id="17" name="矩形 16"/>
            <p:cNvSpPr/>
            <p:nvPr/>
          </p:nvSpPr>
          <p:spPr>
            <a:xfrm>
              <a:off x="7318373" y="2823935"/>
              <a:ext cx="2289387" cy="426720"/>
            </a:xfrm>
            <a:prstGeom prst="rect">
              <a:avLst/>
            </a:prstGeom>
          </p:spPr>
          <p:txBody>
            <a:bodyPr wrap="none">
              <a:spAutoFit/>
            </a:bodyPr>
            <a:lstStyle/>
            <a:p>
              <a:r>
                <a:rPr lang="zh-CN" altLang="en-US" sz="1500" b="1">
                  <a:solidFill>
                    <a:schemeClr val="tx1">
                      <a:lumMod val="65000"/>
                      <a:lumOff val="35000"/>
                    </a:schemeClr>
                  </a:solidFill>
                </a:rPr>
                <a:t>点击此处添加标题</a:t>
              </a:r>
            </a:p>
          </p:txBody>
        </p:sp>
        <p:cxnSp>
          <p:nvCxnSpPr>
            <p:cNvPr id="18" name="直接连接符 17"/>
            <p:cNvCxnSpPr/>
            <p:nvPr/>
          </p:nvCxnSpPr>
          <p:spPr>
            <a:xfrm>
              <a:off x="8436628" y="4093157"/>
              <a:ext cx="0" cy="498620"/>
            </a:xfrm>
            <a:prstGeom prst="line">
              <a:avLst/>
            </a:prstGeom>
            <a:ln w="12700">
              <a:solidFill>
                <a:srgbClr val="E40000"/>
              </a:solidFill>
              <a:headEnd type="oval"/>
            </a:ln>
          </p:spPr>
          <p:style>
            <a:lnRef idx="1">
              <a:schemeClr val="accent1"/>
            </a:lnRef>
            <a:fillRef idx="0">
              <a:schemeClr val="accent1"/>
            </a:fillRef>
            <a:effectRef idx="0">
              <a:schemeClr val="accent1"/>
            </a:effectRef>
            <a:fontRef idx="minor">
              <a:schemeClr val="tx1"/>
            </a:fontRef>
          </p:style>
        </p:cxnSp>
        <p:sp>
          <p:nvSpPr>
            <p:cNvPr id="35" name="文本框 34"/>
            <p:cNvSpPr txBox="1"/>
            <p:nvPr/>
          </p:nvSpPr>
          <p:spPr>
            <a:xfrm>
              <a:off x="8089899" y="2300715"/>
              <a:ext cx="757767" cy="548640"/>
            </a:xfrm>
            <a:prstGeom prst="rect">
              <a:avLst/>
            </a:prstGeom>
            <a:noFill/>
          </p:spPr>
          <p:txBody>
            <a:bodyPr wrap="none" rtlCol="0">
              <a:spAutoFit/>
            </a:bodyPr>
            <a:lstStyle/>
            <a:p>
              <a:r>
                <a:rPr lang="en-US" altLang="zh-CN" sz="2100">
                  <a:solidFill>
                    <a:schemeClr val="tx1">
                      <a:lumMod val="65000"/>
                      <a:lumOff val="35000"/>
                    </a:schemeClr>
                  </a:solidFill>
                </a:rPr>
                <a:t>9</a:t>
              </a:r>
              <a:r>
                <a:rPr lang="en-US" altLang="zh-CN" sz="2100" smtClean="0">
                  <a:solidFill>
                    <a:schemeClr val="tx1">
                      <a:lumMod val="65000"/>
                      <a:lumOff val="35000"/>
                    </a:schemeClr>
                  </a:solidFill>
                </a:rPr>
                <a:t>%</a:t>
              </a:r>
            </a:p>
          </p:txBody>
        </p:sp>
        <p:sp>
          <p:nvSpPr>
            <p:cNvPr id="41" name="Freeform 493"/>
            <p:cNvSpPr/>
            <p:nvPr/>
          </p:nvSpPr>
          <p:spPr bwMode="auto">
            <a:xfrm>
              <a:off x="8319851" y="4589848"/>
              <a:ext cx="265113" cy="277813"/>
            </a:xfrm>
            <a:custGeom>
              <a:avLst/>
              <a:gdLst>
                <a:gd name="T0" fmla="*/ 69 w 275"/>
                <a:gd name="T1" fmla="*/ 169 h 287"/>
                <a:gd name="T2" fmla="*/ 103 w 275"/>
                <a:gd name="T3" fmla="*/ 135 h 287"/>
                <a:gd name="T4" fmla="*/ 124 w 275"/>
                <a:gd name="T5" fmla="*/ 156 h 287"/>
                <a:gd name="T6" fmla="*/ 124 w 275"/>
                <a:gd name="T7" fmla="*/ 224 h 287"/>
                <a:gd name="T8" fmla="*/ 124 w 275"/>
                <a:gd name="T9" fmla="*/ 225 h 287"/>
                <a:gd name="T10" fmla="*/ 117 w 275"/>
                <a:gd name="T11" fmla="*/ 256 h 287"/>
                <a:gd name="T12" fmla="*/ 103 w 275"/>
                <a:gd name="T13" fmla="*/ 261 h 287"/>
                <a:gd name="T14" fmla="*/ 87 w 275"/>
                <a:gd name="T15" fmla="*/ 255 h 287"/>
                <a:gd name="T16" fmla="*/ 82 w 275"/>
                <a:gd name="T17" fmla="*/ 237 h 287"/>
                <a:gd name="T18" fmla="*/ 71 w 275"/>
                <a:gd name="T19" fmla="*/ 222 h 287"/>
                <a:gd name="T20" fmla="*/ 56 w 275"/>
                <a:gd name="T21" fmla="*/ 234 h 287"/>
                <a:gd name="T22" fmla="*/ 67 w 275"/>
                <a:gd name="T23" fmla="*/ 273 h 287"/>
                <a:gd name="T24" fmla="*/ 103 w 275"/>
                <a:gd name="T25" fmla="*/ 287 h 287"/>
                <a:gd name="T26" fmla="*/ 136 w 275"/>
                <a:gd name="T27" fmla="*/ 274 h 287"/>
                <a:gd name="T28" fmla="*/ 151 w 275"/>
                <a:gd name="T29" fmla="*/ 224 h 287"/>
                <a:gd name="T30" fmla="*/ 151 w 275"/>
                <a:gd name="T31" fmla="*/ 156 h 287"/>
                <a:gd name="T32" fmla="*/ 172 w 275"/>
                <a:gd name="T33" fmla="*/ 135 h 287"/>
                <a:gd name="T34" fmla="*/ 206 w 275"/>
                <a:gd name="T35" fmla="*/ 169 h 287"/>
                <a:gd name="T36" fmla="*/ 241 w 275"/>
                <a:gd name="T37" fmla="*/ 135 h 287"/>
                <a:gd name="T38" fmla="*/ 273 w 275"/>
                <a:gd name="T39" fmla="*/ 167 h 287"/>
                <a:gd name="T40" fmla="*/ 275 w 275"/>
                <a:gd name="T41" fmla="*/ 142 h 287"/>
                <a:gd name="T42" fmla="*/ 147 w 275"/>
                <a:gd name="T43" fmla="*/ 24 h 287"/>
                <a:gd name="T44" fmla="*/ 147 w 275"/>
                <a:gd name="T45" fmla="*/ 9 h 287"/>
                <a:gd name="T46" fmla="*/ 138 w 275"/>
                <a:gd name="T47" fmla="*/ 0 h 287"/>
                <a:gd name="T48" fmla="*/ 128 w 275"/>
                <a:gd name="T49" fmla="*/ 9 h 287"/>
                <a:gd name="T50" fmla="*/ 128 w 275"/>
                <a:gd name="T51" fmla="*/ 24 h 287"/>
                <a:gd name="T52" fmla="*/ 0 w 275"/>
                <a:gd name="T53" fmla="*/ 142 h 287"/>
                <a:gd name="T54" fmla="*/ 3 w 275"/>
                <a:gd name="T55" fmla="*/ 167 h 287"/>
                <a:gd name="T56" fmla="*/ 35 w 275"/>
                <a:gd name="T57" fmla="*/ 135 h 287"/>
                <a:gd name="T58" fmla="*/ 69 w 275"/>
                <a:gd name="T59" fmla="*/ 16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5" h="287">
                  <a:moveTo>
                    <a:pt x="69" y="169"/>
                  </a:moveTo>
                  <a:cubicBezTo>
                    <a:pt x="103" y="135"/>
                    <a:pt x="103" y="135"/>
                    <a:pt x="103" y="135"/>
                  </a:cubicBezTo>
                  <a:cubicBezTo>
                    <a:pt x="124" y="156"/>
                    <a:pt x="124" y="156"/>
                    <a:pt x="124" y="156"/>
                  </a:cubicBezTo>
                  <a:cubicBezTo>
                    <a:pt x="124" y="224"/>
                    <a:pt x="124" y="224"/>
                    <a:pt x="124" y="224"/>
                  </a:cubicBezTo>
                  <a:cubicBezTo>
                    <a:pt x="124" y="225"/>
                    <a:pt x="124" y="225"/>
                    <a:pt x="124" y="225"/>
                  </a:cubicBezTo>
                  <a:cubicBezTo>
                    <a:pt x="125" y="231"/>
                    <a:pt x="124" y="247"/>
                    <a:pt x="117" y="256"/>
                  </a:cubicBezTo>
                  <a:cubicBezTo>
                    <a:pt x="115" y="258"/>
                    <a:pt x="111" y="261"/>
                    <a:pt x="103" y="261"/>
                  </a:cubicBezTo>
                  <a:cubicBezTo>
                    <a:pt x="96" y="261"/>
                    <a:pt x="91" y="259"/>
                    <a:pt x="87" y="255"/>
                  </a:cubicBezTo>
                  <a:cubicBezTo>
                    <a:pt x="82" y="250"/>
                    <a:pt x="82" y="240"/>
                    <a:pt x="82" y="237"/>
                  </a:cubicBezTo>
                  <a:cubicBezTo>
                    <a:pt x="83" y="230"/>
                    <a:pt x="78" y="223"/>
                    <a:pt x="71" y="222"/>
                  </a:cubicBezTo>
                  <a:cubicBezTo>
                    <a:pt x="63" y="222"/>
                    <a:pt x="57" y="227"/>
                    <a:pt x="56" y="234"/>
                  </a:cubicBezTo>
                  <a:cubicBezTo>
                    <a:pt x="56" y="237"/>
                    <a:pt x="54" y="258"/>
                    <a:pt x="67" y="273"/>
                  </a:cubicBezTo>
                  <a:cubicBezTo>
                    <a:pt x="73" y="279"/>
                    <a:pt x="84" y="287"/>
                    <a:pt x="103" y="287"/>
                  </a:cubicBezTo>
                  <a:cubicBezTo>
                    <a:pt x="117" y="287"/>
                    <a:pt x="128" y="283"/>
                    <a:pt x="136" y="274"/>
                  </a:cubicBezTo>
                  <a:cubicBezTo>
                    <a:pt x="152" y="256"/>
                    <a:pt x="151" y="229"/>
                    <a:pt x="151" y="224"/>
                  </a:cubicBezTo>
                  <a:cubicBezTo>
                    <a:pt x="151" y="156"/>
                    <a:pt x="151" y="156"/>
                    <a:pt x="151" y="156"/>
                  </a:cubicBezTo>
                  <a:cubicBezTo>
                    <a:pt x="172" y="135"/>
                    <a:pt x="172" y="135"/>
                    <a:pt x="172" y="135"/>
                  </a:cubicBezTo>
                  <a:cubicBezTo>
                    <a:pt x="206" y="169"/>
                    <a:pt x="206" y="169"/>
                    <a:pt x="206" y="169"/>
                  </a:cubicBezTo>
                  <a:cubicBezTo>
                    <a:pt x="241" y="135"/>
                    <a:pt x="241" y="135"/>
                    <a:pt x="241" y="135"/>
                  </a:cubicBezTo>
                  <a:cubicBezTo>
                    <a:pt x="273" y="167"/>
                    <a:pt x="273" y="167"/>
                    <a:pt x="273" y="167"/>
                  </a:cubicBezTo>
                  <a:cubicBezTo>
                    <a:pt x="274" y="159"/>
                    <a:pt x="275" y="151"/>
                    <a:pt x="275" y="142"/>
                  </a:cubicBezTo>
                  <a:cubicBezTo>
                    <a:pt x="275" y="109"/>
                    <a:pt x="243" y="29"/>
                    <a:pt x="147" y="24"/>
                  </a:cubicBezTo>
                  <a:cubicBezTo>
                    <a:pt x="147" y="9"/>
                    <a:pt x="147" y="9"/>
                    <a:pt x="147" y="9"/>
                  </a:cubicBezTo>
                  <a:cubicBezTo>
                    <a:pt x="147" y="4"/>
                    <a:pt x="143" y="0"/>
                    <a:pt x="138" y="0"/>
                  </a:cubicBezTo>
                  <a:cubicBezTo>
                    <a:pt x="133" y="0"/>
                    <a:pt x="128" y="4"/>
                    <a:pt x="128" y="9"/>
                  </a:cubicBezTo>
                  <a:cubicBezTo>
                    <a:pt x="128" y="24"/>
                    <a:pt x="128" y="24"/>
                    <a:pt x="128" y="24"/>
                  </a:cubicBezTo>
                  <a:cubicBezTo>
                    <a:pt x="33" y="29"/>
                    <a:pt x="0" y="109"/>
                    <a:pt x="0" y="142"/>
                  </a:cubicBezTo>
                  <a:cubicBezTo>
                    <a:pt x="0" y="150"/>
                    <a:pt x="1" y="159"/>
                    <a:pt x="3" y="167"/>
                  </a:cubicBezTo>
                  <a:cubicBezTo>
                    <a:pt x="35" y="135"/>
                    <a:pt x="35" y="135"/>
                    <a:pt x="35" y="135"/>
                  </a:cubicBezTo>
                  <a:lnTo>
                    <a:pt x="69" y="169"/>
                  </a:lnTo>
                  <a:close/>
                </a:path>
              </a:pathLst>
            </a:custGeom>
            <a:solidFill>
              <a:schemeClr val="bg1"/>
            </a:solidFill>
            <a:ln>
              <a:noFill/>
            </a:ln>
          </p:spPr>
          <p:txBody>
            <a:bodyPr vert="horz" wrap="square" lIns="68580" tIns="34290" rIns="68580" bIns="34290" numCol="1" anchor="t" anchorCtr="0" compatLnSpc="1"/>
            <a:lstStyle/>
            <a:p>
              <a:endParaRPr lang="zh-CN" altLang="en-US" sz="1350"/>
            </a:p>
          </p:txBody>
        </p:sp>
      </p:grpSp>
      <p:sp>
        <p:nvSpPr>
          <p:cNvPr id="42"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0" presetClass="path" presetSubtype="0" fill="hold" grpId="0" nodeType="withEffect">
                                  <p:stCondLst>
                                    <p:cond delay="0"/>
                                  </p:stCondLst>
                                  <p:childTnLst>
                                    <p:animMotion origin="layout" path="M -0.87487 0.38449 C -0.80586 0.33033 -0.73412 0.22292 -0.66745 0.22246 C -0.60091 0.22223 -0.53529 0.39746 -0.475 0.38195 C -0.42865 0.4257 -0.35287 0.10556 -0.32175 0.15 C -0.30326 0.12153 -0.19506 0.38681 -0.17214 0.33681 C -0.15248 0.38866 -0.05729 0.12755 -0.00625 0.00926 " pathEditMode="relative" rAng="0" ptsTypes="AAAAAA">
                                      <p:cBhvr>
                                        <p:cTn id="14" dur="3000" fill="hold"/>
                                        <p:tgtEl>
                                          <p:spTgt spid="3"/>
                                        </p:tgtEl>
                                        <p:attrNameLst>
                                          <p:attrName>ppt_x</p:attrName>
                                          <p:attrName>ppt_y</p:attrName>
                                        </p:attrNameLst>
                                      </p:cBhvr>
                                      <p:rCtr x="43424" y="-18681"/>
                                    </p:animMotion>
                                  </p:childTnLst>
                                </p:cTn>
                              </p:par>
                              <p:par>
                                <p:cTn id="15" presetID="47" presetClass="entr" presetSubtype="0" fill="hold" nodeType="withEffect">
                                  <p:stCondLst>
                                    <p:cond delay="70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500"/>
                                        <p:tgtEl>
                                          <p:spTgt spid="37"/>
                                        </p:tgtEl>
                                      </p:cBhvr>
                                    </p:animEffect>
                                    <p:anim calcmode="lin" valueType="num">
                                      <p:cBhvr>
                                        <p:cTn id="18" dur="500" fill="hold"/>
                                        <p:tgtEl>
                                          <p:spTgt spid="37"/>
                                        </p:tgtEl>
                                        <p:attrNameLst>
                                          <p:attrName>ppt_x</p:attrName>
                                        </p:attrNameLst>
                                      </p:cBhvr>
                                      <p:tavLst>
                                        <p:tav tm="0">
                                          <p:val>
                                            <p:strVal val="#ppt_x"/>
                                          </p:val>
                                        </p:tav>
                                        <p:tav tm="100000">
                                          <p:val>
                                            <p:strVal val="#ppt_x"/>
                                          </p:val>
                                        </p:tav>
                                      </p:tavLst>
                                    </p:anim>
                                    <p:anim calcmode="lin" valueType="num">
                                      <p:cBhvr>
                                        <p:cTn id="19" dur="500" fill="hold"/>
                                        <p:tgtEl>
                                          <p:spTgt spid="37"/>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140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500"/>
                                        <p:tgtEl>
                                          <p:spTgt spid="38"/>
                                        </p:tgtEl>
                                      </p:cBhvr>
                                    </p:animEffect>
                                    <p:anim calcmode="lin" valueType="num">
                                      <p:cBhvr>
                                        <p:cTn id="23" dur="500" fill="hold"/>
                                        <p:tgtEl>
                                          <p:spTgt spid="38"/>
                                        </p:tgtEl>
                                        <p:attrNameLst>
                                          <p:attrName>ppt_x</p:attrName>
                                        </p:attrNameLst>
                                      </p:cBhvr>
                                      <p:tavLst>
                                        <p:tav tm="0">
                                          <p:val>
                                            <p:strVal val="#ppt_x"/>
                                          </p:val>
                                        </p:tav>
                                        <p:tav tm="100000">
                                          <p:val>
                                            <p:strVal val="#ppt_x"/>
                                          </p:val>
                                        </p:tav>
                                      </p:tavLst>
                                    </p:anim>
                                    <p:anim calcmode="lin" valueType="num">
                                      <p:cBhvr>
                                        <p:cTn id="24" dur="500" fill="hold"/>
                                        <p:tgtEl>
                                          <p:spTgt spid="3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200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500"/>
                                        <p:tgtEl>
                                          <p:spTgt spid="39"/>
                                        </p:tgtEl>
                                      </p:cBhvr>
                                    </p:animEffect>
                                    <p:anim calcmode="lin" valueType="num">
                                      <p:cBhvr>
                                        <p:cTn id="28" dur="500" fill="hold"/>
                                        <p:tgtEl>
                                          <p:spTgt spid="39"/>
                                        </p:tgtEl>
                                        <p:attrNameLst>
                                          <p:attrName>ppt_x</p:attrName>
                                        </p:attrNameLst>
                                      </p:cBhvr>
                                      <p:tavLst>
                                        <p:tav tm="0">
                                          <p:val>
                                            <p:strVal val="#ppt_x"/>
                                          </p:val>
                                        </p:tav>
                                        <p:tav tm="100000">
                                          <p:val>
                                            <p:strVal val="#ppt_x"/>
                                          </p:val>
                                        </p:tav>
                                      </p:tavLst>
                                    </p:anim>
                                    <p:anim calcmode="lin" valueType="num">
                                      <p:cBhvr>
                                        <p:cTn id="29" dur="500" fill="hold"/>
                                        <p:tgtEl>
                                          <p:spTgt spid="39"/>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270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500"/>
                                        <p:tgtEl>
                                          <p:spTgt spid="40"/>
                                        </p:tgtEl>
                                      </p:cBhvr>
                                    </p:animEffect>
                                    <p:anim calcmode="lin" valueType="num">
                                      <p:cBhvr>
                                        <p:cTn id="33" dur="500" fill="hold"/>
                                        <p:tgtEl>
                                          <p:spTgt spid="40"/>
                                        </p:tgtEl>
                                        <p:attrNameLst>
                                          <p:attrName>ppt_x</p:attrName>
                                        </p:attrNameLst>
                                      </p:cBhvr>
                                      <p:tavLst>
                                        <p:tav tm="0">
                                          <p:val>
                                            <p:strVal val="#ppt_x"/>
                                          </p:val>
                                        </p:tav>
                                        <p:tav tm="100000">
                                          <p:val>
                                            <p:strVal val="#ppt_x"/>
                                          </p:val>
                                        </p:tav>
                                      </p:tavLst>
                                    </p:anim>
                                    <p:anim calcmode="lin" valueType="num">
                                      <p:cBhvr>
                                        <p:cTn id="34" dur="500" fill="hold"/>
                                        <p:tgtEl>
                                          <p:spTgt spid="40"/>
                                        </p:tgtEl>
                                        <p:attrNameLst>
                                          <p:attrName>ppt_y</p:attrName>
                                        </p:attrNameLst>
                                      </p:cBhvr>
                                      <p:tavLst>
                                        <p:tav tm="0">
                                          <p:val>
                                            <p:strVal val="#ppt_y-.1"/>
                                          </p:val>
                                        </p:tav>
                                        <p:tav tm="100000">
                                          <p:val>
                                            <p:strVal val="#ppt_y"/>
                                          </p:val>
                                        </p:tav>
                                      </p:tavLst>
                                    </p:anim>
                                  </p:childTnLst>
                                </p:cTn>
                              </p:par>
                              <p:par>
                                <p:cTn id="35" presetID="17" presetClass="entr" presetSubtype="10" fill="hold" grpId="0" nodeType="withEffect">
                                  <p:stCondLst>
                                    <p:cond delay="3000"/>
                                  </p:stCondLst>
                                  <p:iterate type="lt">
                                    <p:tmPct val="10000"/>
                                  </p:iterate>
                                  <p:childTnLst>
                                    <p:set>
                                      <p:cBhvr>
                                        <p:cTn id="36" dur="1" fill="hold">
                                          <p:stCondLst>
                                            <p:cond delay="0"/>
                                          </p:stCondLst>
                                        </p:cTn>
                                        <p:tgtEl>
                                          <p:spTgt spid="25"/>
                                        </p:tgtEl>
                                        <p:attrNameLst>
                                          <p:attrName>style.visibility</p:attrName>
                                        </p:attrNameLst>
                                      </p:cBhvr>
                                      <p:to>
                                        <p:strVal val="visible"/>
                                      </p:to>
                                    </p:set>
                                    <p:anim calcmode="lin" valueType="num">
                                      <p:cBhvr>
                                        <p:cTn id="37" dur="500" fill="hold"/>
                                        <p:tgtEl>
                                          <p:spTgt spid="25"/>
                                        </p:tgtEl>
                                        <p:attrNameLst>
                                          <p:attrName>ppt_w</p:attrName>
                                        </p:attrNameLst>
                                      </p:cBhvr>
                                      <p:tavLst>
                                        <p:tav tm="0">
                                          <p:val>
                                            <p:fltVal val="0"/>
                                          </p:val>
                                        </p:tav>
                                        <p:tav tm="100000">
                                          <p:val>
                                            <p:strVal val="#ppt_w"/>
                                          </p:val>
                                        </p:tav>
                                      </p:tavLst>
                                    </p:anim>
                                    <p:anim calcmode="lin" valueType="num">
                                      <p:cBhvr>
                                        <p:cTn id="38" dur="500" fill="hold"/>
                                        <p:tgtEl>
                                          <p:spTgt spid="25"/>
                                        </p:tgtEl>
                                        <p:attrNameLst>
                                          <p:attrName>ppt_h</p:attrName>
                                        </p:attrNameLst>
                                      </p:cBhvr>
                                      <p:tavLst>
                                        <p:tav tm="0">
                                          <p:val>
                                            <p:strVal val="#ppt_h"/>
                                          </p:val>
                                        </p:tav>
                                        <p:tav tm="100000">
                                          <p:val>
                                            <p:strVal val="#ppt_h"/>
                                          </p:val>
                                        </p:tav>
                                      </p:tavLst>
                                    </p:anim>
                                  </p:childTnLst>
                                </p:cTn>
                              </p:par>
                              <p:par>
                                <p:cTn id="39" presetID="22" presetClass="entr" presetSubtype="1" fill="hold" grpId="0" nodeType="withEffect">
                                  <p:stCondLst>
                                    <p:cond delay="3500"/>
                                  </p:stCondLst>
                                  <p:childTnLst>
                                    <p:set>
                                      <p:cBhvr>
                                        <p:cTn id="40" dur="1" fill="hold">
                                          <p:stCondLst>
                                            <p:cond delay="0"/>
                                          </p:stCondLst>
                                        </p:cTn>
                                        <p:tgtEl>
                                          <p:spTgt spid="24"/>
                                        </p:tgtEl>
                                        <p:attrNameLst>
                                          <p:attrName>style.visibility</p:attrName>
                                        </p:attrNameLst>
                                      </p:cBhvr>
                                      <p:to>
                                        <p:strVal val="visible"/>
                                      </p:to>
                                    </p:set>
                                    <p:animEffect transition="in" filter="wipe(up)">
                                      <p:cBhvr>
                                        <p:cTn id="4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P spid="3" grpId="0" bldLvl="0" animBg="1"/>
      <p:bldP spid="24" grpId="0"/>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1</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sp>
        <p:nvSpPr>
          <p:cNvPr id="2" name="圆角矩形 1"/>
          <p:cNvSpPr/>
          <p:nvPr/>
        </p:nvSpPr>
        <p:spPr>
          <a:xfrm>
            <a:off x="1677591" y="1609140"/>
            <a:ext cx="6210300" cy="257175"/>
          </a:xfrm>
          <a:prstGeom prst="roundRect">
            <a:avLst>
              <a:gd name="adj" fmla="val 50000"/>
            </a:avLst>
          </a:pr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3" name="Freeform 803"/>
          <p:cNvSpPr/>
          <p:nvPr/>
        </p:nvSpPr>
        <p:spPr bwMode="auto">
          <a:xfrm>
            <a:off x="1127522" y="1466265"/>
            <a:ext cx="421481" cy="400050"/>
          </a:xfrm>
          <a:custGeom>
            <a:avLst/>
            <a:gdLst>
              <a:gd name="T0" fmla="*/ 1814181260 w 174"/>
              <a:gd name="T1" fmla="*/ 1436047757 h 166"/>
              <a:gd name="T2" fmla="*/ 1595227403 w 174"/>
              <a:gd name="T3" fmla="*/ 1301743420 h 166"/>
              <a:gd name="T4" fmla="*/ 1313716684 w 174"/>
              <a:gd name="T5" fmla="*/ 1188097088 h 166"/>
              <a:gd name="T6" fmla="*/ 1230305384 w 174"/>
              <a:gd name="T7" fmla="*/ 1157105263 h 166"/>
              <a:gd name="T8" fmla="*/ 1157322918 w 174"/>
              <a:gd name="T9" fmla="*/ 1033128322 h 166"/>
              <a:gd name="T10" fmla="*/ 1105191662 w 174"/>
              <a:gd name="T11" fmla="*/ 1033128322 h 166"/>
              <a:gd name="T12" fmla="*/ 1157322918 w 174"/>
              <a:gd name="T13" fmla="*/ 929815811 h 166"/>
              <a:gd name="T14" fmla="*/ 1178174128 w 174"/>
              <a:gd name="T15" fmla="*/ 816172692 h 166"/>
              <a:gd name="T16" fmla="*/ 1230305384 w 174"/>
              <a:gd name="T17" fmla="*/ 764516436 h 166"/>
              <a:gd name="T18" fmla="*/ 1261585429 w 174"/>
              <a:gd name="T19" fmla="*/ 692195751 h 166"/>
              <a:gd name="T20" fmla="*/ 1251159824 w 174"/>
              <a:gd name="T21" fmla="*/ 557888201 h 166"/>
              <a:gd name="T22" fmla="*/ 1230305384 w 174"/>
              <a:gd name="T23" fmla="*/ 506231946 h 166"/>
              <a:gd name="T24" fmla="*/ 1240734219 w 174"/>
              <a:gd name="T25" fmla="*/ 330601963 h 166"/>
              <a:gd name="T26" fmla="*/ 1230305384 w 174"/>
              <a:gd name="T27" fmla="*/ 206625022 h 166"/>
              <a:gd name="T28" fmla="*/ 1178174128 w 174"/>
              <a:gd name="T29" fmla="*/ 134307549 h 166"/>
              <a:gd name="T30" fmla="*/ 1126042872 w 174"/>
              <a:gd name="T31" fmla="*/ 123976941 h 166"/>
              <a:gd name="T32" fmla="*/ 1084337222 w 174"/>
              <a:gd name="T33" fmla="*/ 92981902 h 166"/>
              <a:gd name="T34" fmla="*/ 698563993 w 174"/>
              <a:gd name="T35" fmla="*/ 92981902 h 166"/>
              <a:gd name="T36" fmla="*/ 563021436 w 174"/>
              <a:gd name="T37" fmla="*/ 495901337 h 166"/>
              <a:gd name="T38" fmla="*/ 542170226 w 174"/>
              <a:gd name="T39" fmla="*/ 588883240 h 166"/>
              <a:gd name="T40" fmla="*/ 594301481 w 174"/>
              <a:gd name="T41" fmla="*/ 785177653 h 166"/>
              <a:gd name="T42" fmla="*/ 625578297 w 174"/>
              <a:gd name="T43" fmla="*/ 795508261 h 166"/>
              <a:gd name="T44" fmla="*/ 646432737 w 174"/>
              <a:gd name="T45" fmla="*/ 940146419 h 166"/>
              <a:gd name="T46" fmla="*/ 698563993 w 174"/>
              <a:gd name="T47" fmla="*/ 1022797713 h 166"/>
              <a:gd name="T48" fmla="*/ 656858342 w 174"/>
              <a:gd name="T49" fmla="*/ 1033128322 h 166"/>
              <a:gd name="T50" fmla="*/ 583875876 w 174"/>
              <a:gd name="T51" fmla="*/ 1157105263 h 166"/>
              <a:gd name="T52" fmla="*/ 500464575 w 174"/>
              <a:gd name="T53" fmla="*/ 1188097088 h 166"/>
              <a:gd name="T54" fmla="*/ 218953857 w 174"/>
              <a:gd name="T55" fmla="*/ 1301743420 h 166"/>
              <a:gd name="T56" fmla="*/ 0 w 174"/>
              <a:gd name="T57" fmla="*/ 1436047757 h 166"/>
              <a:gd name="T58" fmla="*/ 0 w 174"/>
              <a:gd name="T59" fmla="*/ 1714993464 h 166"/>
              <a:gd name="T60" fmla="*/ 792400899 w 174"/>
              <a:gd name="T61" fmla="*/ 1714993464 h 166"/>
              <a:gd name="T62" fmla="*/ 854957759 w 174"/>
              <a:gd name="T63" fmla="*/ 1312074029 h 166"/>
              <a:gd name="T64" fmla="*/ 802826504 w 174"/>
              <a:gd name="T65" fmla="*/ 1208761518 h 166"/>
              <a:gd name="T66" fmla="*/ 917517850 w 174"/>
              <a:gd name="T67" fmla="*/ 1157105263 h 166"/>
              <a:gd name="T68" fmla="*/ 1011354756 w 174"/>
              <a:gd name="T69" fmla="*/ 1208761518 h 166"/>
              <a:gd name="T70" fmla="*/ 959223500 w 174"/>
              <a:gd name="T71" fmla="*/ 1322404637 h 166"/>
              <a:gd name="T72" fmla="*/ 1053060406 w 174"/>
              <a:gd name="T73" fmla="*/ 1714993464 h 166"/>
              <a:gd name="T74" fmla="*/ 1814181260 w 174"/>
              <a:gd name="T75" fmla="*/ 1714993464 h 166"/>
              <a:gd name="T76" fmla="*/ 1814181260 w 174"/>
              <a:gd name="T77" fmla="*/ 1436047757 h 16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74" h="166">
                <a:moveTo>
                  <a:pt x="174" y="139"/>
                </a:moveTo>
                <a:cubicBezTo>
                  <a:pt x="171" y="131"/>
                  <a:pt x="161" y="129"/>
                  <a:pt x="153" y="126"/>
                </a:cubicBezTo>
                <a:cubicBezTo>
                  <a:pt x="144" y="122"/>
                  <a:pt x="135" y="118"/>
                  <a:pt x="126" y="115"/>
                </a:cubicBezTo>
                <a:cubicBezTo>
                  <a:pt x="123" y="114"/>
                  <a:pt x="121" y="113"/>
                  <a:pt x="118" y="112"/>
                </a:cubicBezTo>
                <a:cubicBezTo>
                  <a:pt x="115" y="110"/>
                  <a:pt x="113" y="104"/>
                  <a:pt x="111" y="100"/>
                </a:cubicBezTo>
                <a:cubicBezTo>
                  <a:pt x="109" y="100"/>
                  <a:pt x="108" y="100"/>
                  <a:pt x="106" y="100"/>
                </a:cubicBezTo>
                <a:cubicBezTo>
                  <a:pt x="106" y="94"/>
                  <a:pt x="110" y="94"/>
                  <a:pt x="111" y="90"/>
                </a:cubicBezTo>
                <a:cubicBezTo>
                  <a:pt x="112" y="86"/>
                  <a:pt x="111" y="82"/>
                  <a:pt x="113" y="79"/>
                </a:cubicBezTo>
                <a:cubicBezTo>
                  <a:pt x="114" y="76"/>
                  <a:pt x="117" y="76"/>
                  <a:pt x="118" y="74"/>
                </a:cubicBezTo>
                <a:cubicBezTo>
                  <a:pt x="120" y="73"/>
                  <a:pt x="120" y="69"/>
                  <a:pt x="121" y="67"/>
                </a:cubicBezTo>
                <a:cubicBezTo>
                  <a:pt x="122" y="63"/>
                  <a:pt x="122" y="58"/>
                  <a:pt x="120" y="54"/>
                </a:cubicBezTo>
                <a:cubicBezTo>
                  <a:pt x="119" y="52"/>
                  <a:pt x="119" y="51"/>
                  <a:pt x="118" y="49"/>
                </a:cubicBezTo>
                <a:cubicBezTo>
                  <a:pt x="118" y="45"/>
                  <a:pt x="119" y="35"/>
                  <a:pt x="119" y="32"/>
                </a:cubicBezTo>
                <a:cubicBezTo>
                  <a:pt x="119" y="26"/>
                  <a:pt x="119" y="26"/>
                  <a:pt x="118" y="20"/>
                </a:cubicBezTo>
                <a:cubicBezTo>
                  <a:pt x="118" y="20"/>
                  <a:pt x="116" y="14"/>
                  <a:pt x="113" y="13"/>
                </a:cubicBezTo>
                <a:cubicBezTo>
                  <a:pt x="108" y="12"/>
                  <a:pt x="108" y="12"/>
                  <a:pt x="108" y="12"/>
                </a:cubicBezTo>
                <a:cubicBezTo>
                  <a:pt x="104" y="9"/>
                  <a:pt x="104" y="9"/>
                  <a:pt x="104" y="9"/>
                </a:cubicBezTo>
                <a:cubicBezTo>
                  <a:pt x="90" y="0"/>
                  <a:pt x="75" y="6"/>
                  <a:pt x="67" y="9"/>
                </a:cubicBezTo>
                <a:cubicBezTo>
                  <a:pt x="56" y="13"/>
                  <a:pt x="49" y="24"/>
                  <a:pt x="54" y="48"/>
                </a:cubicBezTo>
                <a:cubicBezTo>
                  <a:pt x="55" y="52"/>
                  <a:pt x="51" y="54"/>
                  <a:pt x="52" y="57"/>
                </a:cubicBezTo>
                <a:cubicBezTo>
                  <a:pt x="52" y="61"/>
                  <a:pt x="52" y="73"/>
                  <a:pt x="57" y="76"/>
                </a:cubicBezTo>
                <a:cubicBezTo>
                  <a:pt x="57" y="76"/>
                  <a:pt x="61" y="77"/>
                  <a:pt x="60" y="77"/>
                </a:cubicBezTo>
                <a:cubicBezTo>
                  <a:pt x="61" y="82"/>
                  <a:pt x="61" y="87"/>
                  <a:pt x="62" y="91"/>
                </a:cubicBezTo>
                <a:cubicBezTo>
                  <a:pt x="63" y="94"/>
                  <a:pt x="66" y="95"/>
                  <a:pt x="67" y="99"/>
                </a:cubicBezTo>
                <a:cubicBezTo>
                  <a:pt x="63" y="100"/>
                  <a:pt x="63" y="100"/>
                  <a:pt x="63" y="100"/>
                </a:cubicBezTo>
                <a:cubicBezTo>
                  <a:pt x="61" y="104"/>
                  <a:pt x="59" y="110"/>
                  <a:pt x="56" y="112"/>
                </a:cubicBezTo>
                <a:cubicBezTo>
                  <a:pt x="53" y="113"/>
                  <a:pt x="51" y="114"/>
                  <a:pt x="48" y="115"/>
                </a:cubicBezTo>
                <a:cubicBezTo>
                  <a:pt x="39" y="118"/>
                  <a:pt x="30" y="122"/>
                  <a:pt x="21" y="126"/>
                </a:cubicBezTo>
                <a:cubicBezTo>
                  <a:pt x="13" y="129"/>
                  <a:pt x="3" y="131"/>
                  <a:pt x="0" y="139"/>
                </a:cubicBezTo>
                <a:cubicBezTo>
                  <a:pt x="0" y="145"/>
                  <a:pt x="0" y="158"/>
                  <a:pt x="0" y="166"/>
                </a:cubicBezTo>
                <a:cubicBezTo>
                  <a:pt x="76" y="166"/>
                  <a:pt x="76" y="166"/>
                  <a:pt x="76" y="166"/>
                </a:cubicBezTo>
                <a:cubicBezTo>
                  <a:pt x="82" y="127"/>
                  <a:pt x="82" y="127"/>
                  <a:pt x="82" y="127"/>
                </a:cubicBezTo>
                <a:cubicBezTo>
                  <a:pt x="77" y="117"/>
                  <a:pt x="77" y="117"/>
                  <a:pt x="77" y="117"/>
                </a:cubicBezTo>
                <a:cubicBezTo>
                  <a:pt x="88" y="112"/>
                  <a:pt x="88" y="112"/>
                  <a:pt x="88" y="112"/>
                </a:cubicBezTo>
                <a:cubicBezTo>
                  <a:pt x="97" y="117"/>
                  <a:pt x="97" y="117"/>
                  <a:pt x="97" y="117"/>
                </a:cubicBezTo>
                <a:cubicBezTo>
                  <a:pt x="92" y="128"/>
                  <a:pt x="92" y="128"/>
                  <a:pt x="92" y="128"/>
                </a:cubicBezTo>
                <a:cubicBezTo>
                  <a:pt x="101" y="166"/>
                  <a:pt x="101" y="166"/>
                  <a:pt x="101" y="166"/>
                </a:cubicBezTo>
                <a:cubicBezTo>
                  <a:pt x="174" y="166"/>
                  <a:pt x="174" y="166"/>
                  <a:pt x="174" y="166"/>
                </a:cubicBezTo>
                <a:cubicBezTo>
                  <a:pt x="174" y="158"/>
                  <a:pt x="174" y="145"/>
                  <a:pt x="174" y="139"/>
                </a:cubicBezTo>
                <a:close/>
              </a:path>
            </a:pathLst>
          </a:custGeom>
          <a:solidFill>
            <a:srgbClr val="E40000"/>
          </a:solidFill>
          <a:ln>
            <a:noFill/>
          </a:ln>
        </p:spPr>
        <p:txBody>
          <a:bodyPr/>
          <a:lstStyle/>
          <a:p>
            <a:endParaRPr lang="zh-CN" altLang="en-US" sz="1350"/>
          </a:p>
        </p:txBody>
      </p:sp>
      <p:sp>
        <p:nvSpPr>
          <p:cNvPr id="4" name="圆角矩形 3"/>
          <p:cNvSpPr/>
          <p:nvPr/>
        </p:nvSpPr>
        <p:spPr>
          <a:xfrm>
            <a:off x="1752600" y="1685340"/>
            <a:ext cx="4083844" cy="119063"/>
          </a:xfrm>
          <a:prstGeom prst="roundRect">
            <a:avLst>
              <a:gd name="adj" fmla="val 5000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6" name="文本框 5"/>
          <p:cNvSpPr txBox="1"/>
          <p:nvPr/>
        </p:nvSpPr>
        <p:spPr bwMode="auto">
          <a:xfrm>
            <a:off x="5536406" y="1188850"/>
            <a:ext cx="525780" cy="297180"/>
          </a:xfrm>
          <a:prstGeom prst="rect">
            <a:avLst/>
          </a:prstGeom>
          <a:noFill/>
        </p:spPr>
        <p:txBody>
          <a:bodyPr wrap="none">
            <a:spAutoFit/>
          </a:bodyPr>
          <a:lstStyle/>
          <a:p>
            <a:pPr>
              <a:defRPr/>
            </a:pPr>
            <a:r>
              <a:rPr lang="en-US" altLang="zh-CN" sz="1350">
                <a:solidFill>
                  <a:srgbClr val="E40000"/>
                </a:solidFill>
                <a:latin typeface="+mj-ea"/>
                <a:ea typeface="+mj-ea"/>
              </a:rPr>
              <a:t>65%</a:t>
            </a:r>
          </a:p>
        </p:txBody>
      </p:sp>
      <p:cxnSp>
        <p:nvCxnSpPr>
          <p:cNvPr id="7" name="直接连接符 6"/>
          <p:cNvCxnSpPr/>
          <p:nvPr/>
        </p:nvCxnSpPr>
        <p:spPr bwMode="auto">
          <a:xfrm>
            <a:off x="5784056" y="1466265"/>
            <a:ext cx="0" cy="229791"/>
          </a:xfrm>
          <a:prstGeom prst="line">
            <a:avLst/>
          </a:prstGeom>
          <a:ln w="25400">
            <a:solidFill>
              <a:srgbClr val="E40000"/>
            </a:solidFill>
            <a:headEnd type="oval"/>
          </a:ln>
        </p:spPr>
        <p:style>
          <a:lnRef idx="1">
            <a:schemeClr val="accent1"/>
          </a:lnRef>
          <a:fillRef idx="0">
            <a:schemeClr val="accent1"/>
          </a:fillRef>
          <a:effectRef idx="0">
            <a:schemeClr val="accent1"/>
          </a:effectRef>
          <a:fontRef idx="minor">
            <a:schemeClr val="tx1"/>
          </a:fontRef>
        </p:style>
      </p:cxnSp>
      <p:sp>
        <p:nvSpPr>
          <p:cNvPr id="8" name="圆角矩形 7"/>
          <p:cNvSpPr/>
          <p:nvPr/>
        </p:nvSpPr>
        <p:spPr>
          <a:xfrm>
            <a:off x="1677591" y="2393762"/>
            <a:ext cx="6210300" cy="257175"/>
          </a:xfrm>
          <a:prstGeom prst="roundRect">
            <a:avLst>
              <a:gd name="adj" fmla="val 50000"/>
            </a:avLst>
          </a:pr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9" name="Freeform 803"/>
          <p:cNvSpPr/>
          <p:nvPr/>
        </p:nvSpPr>
        <p:spPr bwMode="auto">
          <a:xfrm>
            <a:off x="1127522" y="2250887"/>
            <a:ext cx="421481" cy="400050"/>
          </a:xfrm>
          <a:custGeom>
            <a:avLst/>
            <a:gdLst>
              <a:gd name="T0" fmla="*/ 1814181260 w 174"/>
              <a:gd name="T1" fmla="*/ 1436047757 h 166"/>
              <a:gd name="T2" fmla="*/ 1595227403 w 174"/>
              <a:gd name="T3" fmla="*/ 1301743420 h 166"/>
              <a:gd name="T4" fmla="*/ 1313716684 w 174"/>
              <a:gd name="T5" fmla="*/ 1188097088 h 166"/>
              <a:gd name="T6" fmla="*/ 1230305384 w 174"/>
              <a:gd name="T7" fmla="*/ 1157105263 h 166"/>
              <a:gd name="T8" fmla="*/ 1157322918 w 174"/>
              <a:gd name="T9" fmla="*/ 1033128322 h 166"/>
              <a:gd name="T10" fmla="*/ 1105191662 w 174"/>
              <a:gd name="T11" fmla="*/ 1033128322 h 166"/>
              <a:gd name="T12" fmla="*/ 1157322918 w 174"/>
              <a:gd name="T13" fmla="*/ 929815811 h 166"/>
              <a:gd name="T14" fmla="*/ 1178174128 w 174"/>
              <a:gd name="T15" fmla="*/ 816172692 h 166"/>
              <a:gd name="T16" fmla="*/ 1230305384 w 174"/>
              <a:gd name="T17" fmla="*/ 764516436 h 166"/>
              <a:gd name="T18" fmla="*/ 1261585429 w 174"/>
              <a:gd name="T19" fmla="*/ 692195751 h 166"/>
              <a:gd name="T20" fmla="*/ 1251159824 w 174"/>
              <a:gd name="T21" fmla="*/ 557888201 h 166"/>
              <a:gd name="T22" fmla="*/ 1230305384 w 174"/>
              <a:gd name="T23" fmla="*/ 506231946 h 166"/>
              <a:gd name="T24" fmla="*/ 1240734219 w 174"/>
              <a:gd name="T25" fmla="*/ 330601963 h 166"/>
              <a:gd name="T26" fmla="*/ 1230305384 w 174"/>
              <a:gd name="T27" fmla="*/ 206625022 h 166"/>
              <a:gd name="T28" fmla="*/ 1178174128 w 174"/>
              <a:gd name="T29" fmla="*/ 134307549 h 166"/>
              <a:gd name="T30" fmla="*/ 1126042872 w 174"/>
              <a:gd name="T31" fmla="*/ 123976941 h 166"/>
              <a:gd name="T32" fmla="*/ 1084337222 w 174"/>
              <a:gd name="T33" fmla="*/ 92981902 h 166"/>
              <a:gd name="T34" fmla="*/ 698563993 w 174"/>
              <a:gd name="T35" fmla="*/ 92981902 h 166"/>
              <a:gd name="T36" fmla="*/ 563021436 w 174"/>
              <a:gd name="T37" fmla="*/ 495901337 h 166"/>
              <a:gd name="T38" fmla="*/ 542170226 w 174"/>
              <a:gd name="T39" fmla="*/ 588883240 h 166"/>
              <a:gd name="T40" fmla="*/ 594301481 w 174"/>
              <a:gd name="T41" fmla="*/ 785177653 h 166"/>
              <a:gd name="T42" fmla="*/ 625578297 w 174"/>
              <a:gd name="T43" fmla="*/ 795508261 h 166"/>
              <a:gd name="T44" fmla="*/ 646432737 w 174"/>
              <a:gd name="T45" fmla="*/ 940146419 h 166"/>
              <a:gd name="T46" fmla="*/ 698563993 w 174"/>
              <a:gd name="T47" fmla="*/ 1022797713 h 166"/>
              <a:gd name="T48" fmla="*/ 656858342 w 174"/>
              <a:gd name="T49" fmla="*/ 1033128322 h 166"/>
              <a:gd name="T50" fmla="*/ 583875876 w 174"/>
              <a:gd name="T51" fmla="*/ 1157105263 h 166"/>
              <a:gd name="T52" fmla="*/ 500464575 w 174"/>
              <a:gd name="T53" fmla="*/ 1188097088 h 166"/>
              <a:gd name="T54" fmla="*/ 218953857 w 174"/>
              <a:gd name="T55" fmla="*/ 1301743420 h 166"/>
              <a:gd name="T56" fmla="*/ 0 w 174"/>
              <a:gd name="T57" fmla="*/ 1436047757 h 166"/>
              <a:gd name="T58" fmla="*/ 0 w 174"/>
              <a:gd name="T59" fmla="*/ 1714993464 h 166"/>
              <a:gd name="T60" fmla="*/ 792400899 w 174"/>
              <a:gd name="T61" fmla="*/ 1714993464 h 166"/>
              <a:gd name="T62" fmla="*/ 854957759 w 174"/>
              <a:gd name="T63" fmla="*/ 1312074029 h 166"/>
              <a:gd name="T64" fmla="*/ 802826504 w 174"/>
              <a:gd name="T65" fmla="*/ 1208761518 h 166"/>
              <a:gd name="T66" fmla="*/ 917517850 w 174"/>
              <a:gd name="T67" fmla="*/ 1157105263 h 166"/>
              <a:gd name="T68" fmla="*/ 1011354756 w 174"/>
              <a:gd name="T69" fmla="*/ 1208761518 h 166"/>
              <a:gd name="T70" fmla="*/ 959223500 w 174"/>
              <a:gd name="T71" fmla="*/ 1322404637 h 166"/>
              <a:gd name="T72" fmla="*/ 1053060406 w 174"/>
              <a:gd name="T73" fmla="*/ 1714993464 h 166"/>
              <a:gd name="T74" fmla="*/ 1814181260 w 174"/>
              <a:gd name="T75" fmla="*/ 1714993464 h 166"/>
              <a:gd name="T76" fmla="*/ 1814181260 w 174"/>
              <a:gd name="T77" fmla="*/ 1436047757 h 16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74" h="166">
                <a:moveTo>
                  <a:pt x="174" y="139"/>
                </a:moveTo>
                <a:cubicBezTo>
                  <a:pt x="171" y="131"/>
                  <a:pt x="161" y="129"/>
                  <a:pt x="153" y="126"/>
                </a:cubicBezTo>
                <a:cubicBezTo>
                  <a:pt x="144" y="122"/>
                  <a:pt x="135" y="118"/>
                  <a:pt x="126" y="115"/>
                </a:cubicBezTo>
                <a:cubicBezTo>
                  <a:pt x="123" y="114"/>
                  <a:pt x="121" y="113"/>
                  <a:pt x="118" y="112"/>
                </a:cubicBezTo>
                <a:cubicBezTo>
                  <a:pt x="115" y="110"/>
                  <a:pt x="113" y="104"/>
                  <a:pt x="111" y="100"/>
                </a:cubicBezTo>
                <a:cubicBezTo>
                  <a:pt x="109" y="100"/>
                  <a:pt x="108" y="100"/>
                  <a:pt x="106" y="100"/>
                </a:cubicBezTo>
                <a:cubicBezTo>
                  <a:pt x="106" y="94"/>
                  <a:pt x="110" y="94"/>
                  <a:pt x="111" y="90"/>
                </a:cubicBezTo>
                <a:cubicBezTo>
                  <a:pt x="112" y="86"/>
                  <a:pt x="111" y="82"/>
                  <a:pt x="113" y="79"/>
                </a:cubicBezTo>
                <a:cubicBezTo>
                  <a:pt x="114" y="76"/>
                  <a:pt x="117" y="76"/>
                  <a:pt x="118" y="74"/>
                </a:cubicBezTo>
                <a:cubicBezTo>
                  <a:pt x="120" y="73"/>
                  <a:pt x="120" y="69"/>
                  <a:pt x="121" y="67"/>
                </a:cubicBezTo>
                <a:cubicBezTo>
                  <a:pt x="122" y="63"/>
                  <a:pt x="122" y="58"/>
                  <a:pt x="120" y="54"/>
                </a:cubicBezTo>
                <a:cubicBezTo>
                  <a:pt x="119" y="52"/>
                  <a:pt x="119" y="51"/>
                  <a:pt x="118" y="49"/>
                </a:cubicBezTo>
                <a:cubicBezTo>
                  <a:pt x="118" y="45"/>
                  <a:pt x="119" y="35"/>
                  <a:pt x="119" y="32"/>
                </a:cubicBezTo>
                <a:cubicBezTo>
                  <a:pt x="119" y="26"/>
                  <a:pt x="119" y="26"/>
                  <a:pt x="118" y="20"/>
                </a:cubicBezTo>
                <a:cubicBezTo>
                  <a:pt x="118" y="20"/>
                  <a:pt x="116" y="14"/>
                  <a:pt x="113" y="13"/>
                </a:cubicBezTo>
                <a:cubicBezTo>
                  <a:pt x="108" y="12"/>
                  <a:pt x="108" y="12"/>
                  <a:pt x="108" y="12"/>
                </a:cubicBezTo>
                <a:cubicBezTo>
                  <a:pt x="104" y="9"/>
                  <a:pt x="104" y="9"/>
                  <a:pt x="104" y="9"/>
                </a:cubicBezTo>
                <a:cubicBezTo>
                  <a:pt x="90" y="0"/>
                  <a:pt x="75" y="6"/>
                  <a:pt x="67" y="9"/>
                </a:cubicBezTo>
                <a:cubicBezTo>
                  <a:pt x="56" y="13"/>
                  <a:pt x="49" y="24"/>
                  <a:pt x="54" y="48"/>
                </a:cubicBezTo>
                <a:cubicBezTo>
                  <a:pt x="55" y="52"/>
                  <a:pt x="51" y="54"/>
                  <a:pt x="52" y="57"/>
                </a:cubicBezTo>
                <a:cubicBezTo>
                  <a:pt x="52" y="61"/>
                  <a:pt x="52" y="73"/>
                  <a:pt x="57" y="76"/>
                </a:cubicBezTo>
                <a:cubicBezTo>
                  <a:pt x="57" y="76"/>
                  <a:pt x="61" y="77"/>
                  <a:pt x="60" y="77"/>
                </a:cubicBezTo>
                <a:cubicBezTo>
                  <a:pt x="61" y="82"/>
                  <a:pt x="61" y="87"/>
                  <a:pt x="62" y="91"/>
                </a:cubicBezTo>
                <a:cubicBezTo>
                  <a:pt x="63" y="94"/>
                  <a:pt x="66" y="95"/>
                  <a:pt x="67" y="99"/>
                </a:cubicBezTo>
                <a:cubicBezTo>
                  <a:pt x="63" y="100"/>
                  <a:pt x="63" y="100"/>
                  <a:pt x="63" y="100"/>
                </a:cubicBezTo>
                <a:cubicBezTo>
                  <a:pt x="61" y="104"/>
                  <a:pt x="59" y="110"/>
                  <a:pt x="56" y="112"/>
                </a:cubicBezTo>
                <a:cubicBezTo>
                  <a:pt x="53" y="113"/>
                  <a:pt x="51" y="114"/>
                  <a:pt x="48" y="115"/>
                </a:cubicBezTo>
                <a:cubicBezTo>
                  <a:pt x="39" y="118"/>
                  <a:pt x="30" y="122"/>
                  <a:pt x="21" y="126"/>
                </a:cubicBezTo>
                <a:cubicBezTo>
                  <a:pt x="13" y="129"/>
                  <a:pt x="3" y="131"/>
                  <a:pt x="0" y="139"/>
                </a:cubicBezTo>
                <a:cubicBezTo>
                  <a:pt x="0" y="145"/>
                  <a:pt x="0" y="158"/>
                  <a:pt x="0" y="166"/>
                </a:cubicBezTo>
                <a:cubicBezTo>
                  <a:pt x="76" y="166"/>
                  <a:pt x="76" y="166"/>
                  <a:pt x="76" y="166"/>
                </a:cubicBezTo>
                <a:cubicBezTo>
                  <a:pt x="82" y="127"/>
                  <a:pt x="82" y="127"/>
                  <a:pt x="82" y="127"/>
                </a:cubicBezTo>
                <a:cubicBezTo>
                  <a:pt x="77" y="117"/>
                  <a:pt x="77" y="117"/>
                  <a:pt x="77" y="117"/>
                </a:cubicBezTo>
                <a:cubicBezTo>
                  <a:pt x="88" y="112"/>
                  <a:pt x="88" y="112"/>
                  <a:pt x="88" y="112"/>
                </a:cubicBezTo>
                <a:cubicBezTo>
                  <a:pt x="97" y="117"/>
                  <a:pt x="97" y="117"/>
                  <a:pt x="97" y="117"/>
                </a:cubicBezTo>
                <a:cubicBezTo>
                  <a:pt x="92" y="128"/>
                  <a:pt x="92" y="128"/>
                  <a:pt x="92" y="128"/>
                </a:cubicBezTo>
                <a:cubicBezTo>
                  <a:pt x="101" y="166"/>
                  <a:pt x="101" y="166"/>
                  <a:pt x="101" y="166"/>
                </a:cubicBezTo>
                <a:cubicBezTo>
                  <a:pt x="174" y="166"/>
                  <a:pt x="174" y="166"/>
                  <a:pt x="174" y="166"/>
                </a:cubicBezTo>
                <a:cubicBezTo>
                  <a:pt x="174" y="158"/>
                  <a:pt x="174" y="145"/>
                  <a:pt x="174" y="139"/>
                </a:cubicBezTo>
                <a:close/>
              </a:path>
            </a:pathLst>
          </a:custGeom>
          <a:solidFill>
            <a:srgbClr val="E40000"/>
          </a:solidFill>
          <a:ln>
            <a:noFill/>
          </a:ln>
        </p:spPr>
        <p:txBody>
          <a:bodyPr/>
          <a:lstStyle/>
          <a:p>
            <a:endParaRPr lang="zh-CN" altLang="en-US" sz="1350"/>
          </a:p>
        </p:txBody>
      </p:sp>
      <p:sp>
        <p:nvSpPr>
          <p:cNvPr id="10" name="圆角矩形 9"/>
          <p:cNvSpPr/>
          <p:nvPr/>
        </p:nvSpPr>
        <p:spPr>
          <a:xfrm>
            <a:off x="1752600" y="2472344"/>
            <a:ext cx="2235994" cy="116681"/>
          </a:xfrm>
          <a:prstGeom prst="roundRect">
            <a:avLst>
              <a:gd name="adj" fmla="val 50000"/>
            </a:avLst>
          </a:pr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2" name="文本框 11"/>
          <p:cNvSpPr txBox="1"/>
          <p:nvPr/>
        </p:nvSpPr>
        <p:spPr bwMode="auto">
          <a:xfrm>
            <a:off x="3707606" y="1974662"/>
            <a:ext cx="525780" cy="297180"/>
          </a:xfrm>
          <a:prstGeom prst="rect">
            <a:avLst/>
          </a:prstGeom>
          <a:noFill/>
        </p:spPr>
        <p:txBody>
          <a:bodyPr wrap="none">
            <a:spAutoFit/>
          </a:bodyPr>
          <a:lstStyle/>
          <a:p>
            <a:pPr>
              <a:defRPr/>
            </a:pPr>
            <a:r>
              <a:rPr lang="en-US" altLang="zh-CN" sz="1350">
                <a:solidFill>
                  <a:srgbClr val="E40000"/>
                </a:solidFill>
                <a:latin typeface="+mj-ea"/>
                <a:ea typeface="+mj-ea"/>
              </a:rPr>
              <a:t>35%</a:t>
            </a:r>
          </a:p>
        </p:txBody>
      </p:sp>
      <p:cxnSp>
        <p:nvCxnSpPr>
          <p:cNvPr id="13" name="直接连接符 12"/>
          <p:cNvCxnSpPr/>
          <p:nvPr/>
        </p:nvCxnSpPr>
        <p:spPr bwMode="auto">
          <a:xfrm>
            <a:off x="3955257" y="2250887"/>
            <a:ext cx="0" cy="229790"/>
          </a:xfrm>
          <a:prstGeom prst="line">
            <a:avLst/>
          </a:prstGeom>
          <a:ln w="25400">
            <a:solidFill>
              <a:srgbClr val="E40000"/>
            </a:solidFill>
            <a:headEnd type="oval"/>
          </a:ln>
        </p:spPr>
        <p:style>
          <a:lnRef idx="1">
            <a:schemeClr val="accent1"/>
          </a:lnRef>
          <a:fillRef idx="0">
            <a:schemeClr val="accent1"/>
          </a:fillRef>
          <a:effectRef idx="0">
            <a:schemeClr val="accent1"/>
          </a:effectRef>
          <a:fontRef idx="minor">
            <a:schemeClr val="tx1"/>
          </a:fontRef>
        </p:style>
      </p:cxnSp>
      <p:sp>
        <p:nvSpPr>
          <p:cNvPr id="14" name="圆角矩形 13"/>
          <p:cNvSpPr/>
          <p:nvPr/>
        </p:nvSpPr>
        <p:spPr>
          <a:xfrm>
            <a:off x="1677591" y="3149809"/>
            <a:ext cx="6210300" cy="257175"/>
          </a:xfrm>
          <a:prstGeom prst="roundRect">
            <a:avLst>
              <a:gd name="adj" fmla="val 50000"/>
            </a:avLst>
          </a:pr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5" name="Freeform 803"/>
          <p:cNvSpPr/>
          <p:nvPr/>
        </p:nvSpPr>
        <p:spPr bwMode="auto">
          <a:xfrm>
            <a:off x="1127522" y="3006934"/>
            <a:ext cx="421481" cy="400050"/>
          </a:xfrm>
          <a:custGeom>
            <a:avLst/>
            <a:gdLst>
              <a:gd name="T0" fmla="*/ 1814181260 w 174"/>
              <a:gd name="T1" fmla="*/ 1436047757 h 166"/>
              <a:gd name="T2" fmla="*/ 1595227403 w 174"/>
              <a:gd name="T3" fmla="*/ 1301743420 h 166"/>
              <a:gd name="T4" fmla="*/ 1313716684 w 174"/>
              <a:gd name="T5" fmla="*/ 1188097088 h 166"/>
              <a:gd name="T6" fmla="*/ 1230305384 w 174"/>
              <a:gd name="T7" fmla="*/ 1157105263 h 166"/>
              <a:gd name="T8" fmla="*/ 1157322918 w 174"/>
              <a:gd name="T9" fmla="*/ 1033128322 h 166"/>
              <a:gd name="T10" fmla="*/ 1105191662 w 174"/>
              <a:gd name="T11" fmla="*/ 1033128322 h 166"/>
              <a:gd name="T12" fmla="*/ 1157322918 w 174"/>
              <a:gd name="T13" fmla="*/ 929815811 h 166"/>
              <a:gd name="T14" fmla="*/ 1178174128 w 174"/>
              <a:gd name="T15" fmla="*/ 816172692 h 166"/>
              <a:gd name="T16" fmla="*/ 1230305384 w 174"/>
              <a:gd name="T17" fmla="*/ 764516436 h 166"/>
              <a:gd name="T18" fmla="*/ 1261585429 w 174"/>
              <a:gd name="T19" fmla="*/ 692195751 h 166"/>
              <a:gd name="T20" fmla="*/ 1251159824 w 174"/>
              <a:gd name="T21" fmla="*/ 557888201 h 166"/>
              <a:gd name="T22" fmla="*/ 1230305384 w 174"/>
              <a:gd name="T23" fmla="*/ 506231946 h 166"/>
              <a:gd name="T24" fmla="*/ 1240734219 w 174"/>
              <a:gd name="T25" fmla="*/ 330601963 h 166"/>
              <a:gd name="T26" fmla="*/ 1230305384 w 174"/>
              <a:gd name="T27" fmla="*/ 206625022 h 166"/>
              <a:gd name="T28" fmla="*/ 1178174128 w 174"/>
              <a:gd name="T29" fmla="*/ 134307549 h 166"/>
              <a:gd name="T30" fmla="*/ 1126042872 w 174"/>
              <a:gd name="T31" fmla="*/ 123976941 h 166"/>
              <a:gd name="T32" fmla="*/ 1084337222 w 174"/>
              <a:gd name="T33" fmla="*/ 92981902 h 166"/>
              <a:gd name="T34" fmla="*/ 698563993 w 174"/>
              <a:gd name="T35" fmla="*/ 92981902 h 166"/>
              <a:gd name="T36" fmla="*/ 563021436 w 174"/>
              <a:gd name="T37" fmla="*/ 495901337 h 166"/>
              <a:gd name="T38" fmla="*/ 542170226 w 174"/>
              <a:gd name="T39" fmla="*/ 588883240 h 166"/>
              <a:gd name="T40" fmla="*/ 594301481 w 174"/>
              <a:gd name="T41" fmla="*/ 785177653 h 166"/>
              <a:gd name="T42" fmla="*/ 625578297 w 174"/>
              <a:gd name="T43" fmla="*/ 795508261 h 166"/>
              <a:gd name="T44" fmla="*/ 646432737 w 174"/>
              <a:gd name="T45" fmla="*/ 940146419 h 166"/>
              <a:gd name="T46" fmla="*/ 698563993 w 174"/>
              <a:gd name="T47" fmla="*/ 1022797713 h 166"/>
              <a:gd name="T48" fmla="*/ 656858342 w 174"/>
              <a:gd name="T49" fmla="*/ 1033128322 h 166"/>
              <a:gd name="T50" fmla="*/ 583875876 w 174"/>
              <a:gd name="T51" fmla="*/ 1157105263 h 166"/>
              <a:gd name="T52" fmla="*/ 500464575 w 174"/>
              <a:gd name="T53" fmla="*/ 1188097088 h 166"/>
              <a:gd name="T54" fmla="*/ 218953857 w 174"/>
              <a:gd name="T55" fmla="*/ 1301743420 h 166"/>
              <a:gd name="T56" fmla="*/ 0 w 174"/>
              <a:gd name="T57" fmla="*/ 1436047757 h 166"/>
              <a:gd name="T58" fmla="*/ 0 w 174"/>
              <a:gd name="T59" fmla="*/ 1714993464 h 166"/>
              <a:gd name="T60" fmla="*/ 792400899 w 174"/>
              <a:gd name="T61" fmla="*/ 1714993464 h 166"/>
              <a:gd name="T62" fmla="*/ 854957759 w 174"/>
              <a:gd name="T63" fmla="*/ 1312074029 h 166"/>
              <a:gd name="T64" fmla="*/ 802826504 w 174"/>
              <a:gd name="T65" fmla="*/ 1208761518 h 166"/>
              <a:gd name="T66" fmla="*/ 917517850 w 174"/>
              <a:gd name="T67" fmla="*/ 1157105263 h 166"/>
              <a:gd name="T68" fmla="*/ 1011354756 w 174"/>
              <a:gd name="T69" fmla="*/ 1208761518 h 166"/>
              <a:gd name="T70" fmla="*/ 959223500 w 174"/>
              <a:gd name="T71" fmla="*/ 1322404637 h 166"/>
              <a:gd name="T72" fmla="*/ 1053060406 w 174"/>
              <a:gd name="T73" fmla="*/ 1714993464 h 166"/>
              <a:gd name="T74" fmla="*/ 1814181260 w 174"/>
              <a:gd name="T75" fmla="*/ 1714993464 h 166"/>
              <a:gd name="T76" fmla="*/ 1814181260 w 174"/>
              <a:gd name="T77" fmla="*/ 1436047757 h 16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74" h="166">
                <a:moveTo>
                  <a:pt x="174" y="139"/>
                </a:moveTo>
                <a:cubicBezTo>
                  <a:pt x="171" y="131"/>
                  <a:pt x="161" y="129"/>
                  <a:pt x="153" y="126"/>
                </a:cubicBezTo>
                <a:cubicBezTo>
                  <a:pt x="144" y="122"/>
                  <a:pt x="135" y="118"/>
                  <a:pt x="126" y="115"/>
                </a:cubicBezTo>
                <a:cubicBezTo>
                  <a:pt x="123" y="114"/>
                  <a:pt x="121" y="113"/>
                  <a:pt x="118" y="112"/>
                </a:cubicBezTo>
                <a:cubicBezTo>
                  <a:pt x="115" y="110"/>
                  <a:pt x="113" y="104"/>
                  <a:pt x="111" y="100"/>
                </a:cubicBezTo>
                <a:cubicBezTo>
                  <a:pt x="109" y="100"/>
                  <a:pt x="108" y="100"/>
                  <a:pt x="106" y="100"/>
                </a:cubicBezTo>
                <a:cubicBezTo>
                  <a:pt x="106" y="94"/>
                  <a:pt x="110" y="94"/>
                  <a:pt x="111" y="90"/>
                </a:cubicBezTo>
                <a:cubicBezTo>
                  <a:pt x="112" y="86"/>
                  <a:pt x="111" y="82"/>
                  <a:pt x="113" y="79"/>
                </a:cubicBezTo>
                <a:cubicBezTo>
                  <a:pt x="114" y="76"/>
                  <a:pt x="117" y="76"/>
                  <a:pt x="118" y="74"/>
                </a:cubicBezTo>
                <a:cubicBezTo>
                  <a:pt x="120" y="73"/>
                  <a:pt x="120" y="69"/>
                  <a:pt x="121" y="67"/>
                </a:cubicBezTo>
                <a:cubicBezTo>
                  <a:pt x="122" y="63"/>
                  <a:pt x="122" y="58"/>
                  <a:pt x="120" y="54"/>
                </a:cubicBezTo>
                <a:cubicBezTo>
                  <a:pt x="119" y="52"/>
                  <a:pt x="119" y="51"/>
                  <a:pt x="118" y="49"/>
                </a:cubicBezTo>
                <a:cubicBezTo>
                  <a:pt x="118" y="45"/>
                  <a:pt x="119" y="35"/>
                  <a:pt x="119" y="32"/>
                </a:cubicBezTo>
                <a:cubicBezTo>
                  <a:pt x="119" y="26"/>
                  <a:pt x="119" y="26"/>
                  <a:pt x="118" y="20"/>
                </a:cubicBezTo>
                <a:cubicBezTo>
                  <a:pt x="118" y="20"/>
                  <a:pt x="116" y="14"/>
                  <a:pt x="113" y="13"/>
                </a:cubicBezTo>
                <a:cubicBezTo>
                  <a:pt x="108" y="12"/>
                  <a:pt x="108" y="12"/>
                  <a:pt x="108" y="12"/>
                </a:cubicBezTo>
                <a:cubicBezTo>
                  <a:pt x="104" y="9"/>
                  <a:pt x="104" y="9"/>
                  <a:pt x="104" y="9"/>
                </a:cubicBezTo>
                <a:cubicBezTo>
                  <a:pt x="90" y="0"/>
                  <a:pt x="75" y="6"/>
                  <a:pt x="67" y="9"/>
                </a:cubicBezTo>
                <a:cubicBezTo>
                  <a:pt x="56" y="13"/>
                  <a:pt x="49" y="24"/>
                  <a:pt x="54" y="48"/>
                </a:cubicBezTo>
                <a:cubicBezTo>
                  <a:pt x="55" y="52"/>
                  <a:pt x="51" y="54"/>
                  <a:pt x="52" y="57"/>
                </a:cubicBezTo>
                <a:cubicBezTo>
                  <a:pt x="52" y="61"/>
                  <a:pt x="52" y="73"/>
                  <a:pt x="57" y="76"/>
                </a:cubicBezTo>
                <a:cubicBezTo>
                  <a:pt x="57" y="76"/>
                  <a:pt x="61" y="77"/>
                  <a:pt x="60" y="77"/>
                </a:cubicBezTo>
                <a:cubicBezTo>
                  <a:pt x="61" y="82"/>
                  <a:pt x="61" y="87"/>
                  <a:pt x="62" y="91"/>
                </a:cubicBezTo>
                <a:cubicBezTo>
                  <a:pt x="63" y="94"/>
                  <a:pt x="66" y="95"/>
                  <a:pt x="67" y="99"/>
                </a:cubicBezTo>
                <a:cubicBezTo>
                  <a:pt x="63" y="100"/>
                  <a:pt x="63" y="100"/>
                  <a:pt x="63" y="100"/>
                </a:cubicBezTo>
                <a:cubicBezTo>
                  <a:pt x="61" y="104"/>
                  <a:pt x="59" y="110"/>
                  <a:pt x="56" y="112"/>
                </a:cubicBezTo>
                <a:cubicBezTo>
                  <a:pt x="53" y="113"/>
                  <a:pt x="51" y="114"/>
                  <a:pt x="48" y="115"/>
                </a:cubicBezTo>
                <a:cubicBezTo>
                  <a:pt x="39" y="118"/>
                  <a:pt x="30" y="122"/>
                  <a:pt x="21" y="126"/>
                </a:cubicBezTo>
                <a:cubicBezTo>
                  <a:pt x="13" y="129"/>
                  <a:pt x="3" y="131"/>
                  <a:pt x="0" y="139"/>
                </a:cubicBezTo>
                <a:cubicBezTo>
                  <a:pt x="0" y="145"/>
                  <a:pt x="0" y="158"/>
                  <a:pt x="0" y="166"/>
                </a:cubicBezTo>
                <a:cubicBezTo>
                  <a:pt x="76" y="166"/>
                  <a:pt x="76" y="166"/>
                  <a:pt x="76" y="166"/>
                </a:cubicBezTo>
                <a:cubicBezTo>
                  <a:pt x="82" y="127"/>
                  <a:pt x="82" y="127"/>
                  <a:pt x="82" y="127"/>
                </a:cubicBezTo>
                <a:cubicBezTo>
                  <a:pt x="77" y="117"/>
                  <a:pt x="77" y="117"/>
                  <a:pt x="77" y="117"/>
                </a:cubicBezTo>
                <a:cubicBezTo>
                  <a:pt x="88" y="112"/>
                  <a:pt x="88" y="112"/>
                  <a:pt x="88" y="112"/>
                </a:cubicBezTo>
                <a:cubicBezTo>
                  <a:pt x="97" y="117"/>
                  <a:pt x="97" y="117"/>
                  <a:pt x="97" y="117"/>
                </a:cubicBezTo>
                <a:cubicBezTo>
                  <a:pt x="92" y="128"/>
                  <a:pt x="92" y="128"/>
                  <a:pt x="92" y="128"/>
                </a:cubicBezTo>
                <a:cubicBezTo>
                  <a:pt x="101" y="166"/>
                  <a:pt x="101" y="166"/>
                  <a:pt x="101" y="166"/>
                </a:cubicBezTo>
                <a:cubicBezTo>
                  <a:pt x="174" y="166"/>
                  <a:pt x="174" y="166"/>
                  <a:pt x="174" y="166"/>
                </a:cubicBezTo>
                <a:cubicBezTo>
                  <a:pt x="174" y="158"/>
                  <a:pt x="174" y="145"/>
                  <a:pt x="174" y="139"/>
                </a:cubicBezTo>
                <a:close/>
              </a:path>
            </a:pathLst>
          </a:custGeom>
          <a:solidFill>
            <a:srgbClr val="E40000"/>
          </a:solidFill>
          <a:ln>
            <a:noFill/>
          </a:ln>
        </p:spPr>
        <p:txBody>
          <a:bodyPr/>
          <a:lstStyle/>
          <a:p>
            <a:endParaRPr lang="zh-CN" altLang="en-US" sz="1350"/>
          </a:p>
        </p:txBody>
      </p:sp>
      <p:sp>
        <p:nvSpPr>
          <p:cNvPr id="16" name="圆角矩形 15"/>
          <p:cNvSpPr/>
          <p:nvPr/>
        </p:nvSpPr>
        <p:spPr>
          <a:xfrm>
            <a:off x="1752600" y="3223628"/>
            <a:ext cx="5463779" cy="121444"/>
          </a:xfrm>
          <a:prstGeom prst="roundRect">
            <a:avLst>
              <a:gd name="adj" fmla="val 5000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7" name="文本框 16"/>
          <p:cNvSpPr txBox="1"/>
          <p:nvPr/>
        </p:nvSpPr>
        <p:spPr>
          <a:xfrm>
            <a:off x="6920231" y="2739771"/>
            <a:ext cx="547570" cy="297180"/>
          </a:xfrm>
          <a:prstGeom prst="rect">
            <a:avLst/>
          </a:prstGeom>
          <a:noFill/>
        </p:spPr>
        <p:txBody>
          <a:bodyPr wrap="square">
            <a:spAutoFit/>
          </a:bodyPr>
          <a:lstStyle/>
          <a:p>
            <a:pPr>
              <a:defRPr/>
            </a:pPr>
            <a:r>
              <a:rPr lang="en-US" altLang="zh-CN" sz="1350">
                <a:solidFill>
                  <a:srgbClr val="E40000"/>
                </a:solidFill>
                <a:latin typeface="+mj-ea"/>
                <a:ea typeface="+mj-ea"/>
              </a:rPr>
              <a:t>89%</a:t>
            </a:r>
            <a:endParaRPr lang="zh-CN" altLang="en-US" sz="1350">
              <a:solidFill>
                <a:srgbClr val="E40000"/>
              </a:solidFill>
              <a:latin typeface="+mj-ea"/>
              <a:ea typeface="+mj-ea"/>
            </a:endParaRPr>
          </a:p>
        </p:txBody>
      </p:sp>
      <p:cxnSp>
        <p:nvCxnSpPr>
          <p:cNvPr id="18" name="直接连接符 17"/>
          <p:cNvCxnSpPr/>
          <p:nvPr/>
        </p:nvCxnSpPr>
        <p:spPr>
          <a:xfrm>
            <a:off x="7180660" y="3036700"/>
            <a:ext cx="0" cy="228600"/>
          </a:xfrm>
          <a:prstGeom prst="line">
            <a:avLst/>
          </a:prstGeom>
          <a:ln w="25400">
            <a:solidFill>
              <a:srgbClr val="E40000"/>
            </a:solidFill>
            <a:headEnd type="ova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1695450" y="3605530"/>
            <a:ext cx="212725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defRPr/>
            </a:pPr>
            <a:r>
              <a:rPr lang="zh-CN" altLang="en-US" sz="1500" smtClean="0">
                <a:solidFill>
                  <a:schemeClr val="bg2">
                    <a:lumMod val="10000"/>
                  </a:schemeClr>
                </a:solidFill>
                <a:latin typeface="+mj-ea"/>
                <a:ea typeface="+mj-ea"/>
              </a:rPr>
              <a:t>点击此处添加标题</a:t>
            </a:r>
            <a:endParaRPr lang="zh-CN" altLang="en-US" sz="1500">
              <a:solidFill>
                <a:schemeClr val="bg2">
                  <a:lumMod val="10000"/>
                </a:schemeClr>
              </a:solidFill>
              <a:latin typeface="+mj-ea"/>
              <a:ea typeface="+mj-ea"/>
            </a:endParaRPr>
          </a:p>
        </p:txBody>
      </p:sp>
      <p:sp>
        <p:nvSpPr>
          <p:cNvPr id="20" name="矩形 19"/>
          <p:cNvSpPr/>
          <p:nvPr/>
        </p:nvSpPr>
        <p:spPr>
          <a:xfrm>
            <a:off x="1677591" y="3905856"/>
            <a:ext cx="6338888" cy="560070"/>
          </a:xfrm>
          <a:prstGeom prst="rect">
            <a:avLst/>
          </a:prstGeom>
          <a:noFill/>
        </p:spPr>
        <p:txBody>
          <a:bodyPr>
            <a:spAutoFit/>
          </a:bodyPr>
          <a:lstStyle/>
          <a:p>
            <a:pPr>
              <a:lnSpc>
                <a:spcPct val="130000"/>
              </a:lnSpc>
              <a:defRPr/>
            </a:pPr>
            <a:r>
              <a:rPr lang="zh-CN" altLang="en-US" sz="790">
                <a:solidFill>
                  <a:schemeClr val="bg2">
                    <a:lumMod val="50000"/>
                  </a:schemeClr>
                </a:solidFill>
                <a:latin typeface="+mj-ea"/>
                <a:ea typeface="+mj-ea"/>
              </a:rPr>
              <a:t>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之间点击添点击添点击添加正文、温提示正文行距在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之间点击添加正文、温提示正文行距在</a:t>
            </a:r>
            <a:r>
              <a:rPr lang="en-US" altLang="zh-CN" sz="790">
                <a:solidFill>
                  <a:schemeClr val="bg2">
                    <a:lumMod val="50000"/>
                  </a:schemeClr>
                </a:solidFill>
                <a:latin typeface="+mj-ea"/>
                <a:ea typeface="+mj-ea"/>
              </a:rPr>
              <a:t>1.2~1.3</a:t>
            </a:r>
            <a:r>
              <a:rPr lang="zh-CN" altLang="en-US" sz="790">
                <a:solidFill>
                  <a:schemeClr val="bg2">
                    <a:lumMod val="50000"/>
                  </a:schemeClr>
                </a:solidFill>
                <a:latin typeface="+mj-ea"/>
                <a:ea typeface="+mj-ea"/>
              </a:rPr>
              <a:t>之间点击添点击添</a:t>
            </a:r>
          </a:p>
        </p:txBody>
      </p:sp>
      <p:sp>
        <p:nvSpPr>
          <p:cNvPr id="5"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par>
                                <p:cTn id="18" presetID="22" presetClass="entr" presetSubtype="8" fill="hold" grpId="0" nodeType="withEffect">
                                  <p:stCondLst>
                                    <p:cond delay="200"/>
                                  </p:stCondLst>
                                  <p:childTnLst>
                                    <p:set>
                                      <p:cBhvr>
                                        <p:cTn id="19" dur="1" fill="hold">
                                          <p:stCondLst>
                                            <p:cond delay="0"/>
                                          </p:stCondLst>
                                        </p:cTn>
                                        <p:tgtEl>
                                          <p:spTgt spid="2"/>
                                        </p:tgtEl>
                                        <p:attrNameLst>
                                          <p:attrName>style.visibility</p:attrName>
                                        </p:attrNameLst>
                                      </p:cBhvr>
                                      <p:to>
                                        <p:strVal val="visible"/>
                                      </p:to>
                                    </p:set>
                                    <p:animEffect transition="in" filter="wipe(left)">
                                      <p:cBhvr>
                                        <p:cTn id="20" dur="500"/>
                                        <p:tgtEl>
                                          <p:spTgt spid="2"/>
                                        </p:tgtEl>
                                      </p:cBhvr>
                                    </p:animEffect>
                                  </p:childTnLst>
                                </p:cTn>
                              </p:par>
                              <p:par>
                                <p:cTn id="21" presetID="22" presetClass="entr" presetSubtype="8" fill="hold" grpId="0" nodeType="withEffect">
                                  <p:stCondLst>
                                    <p:cond delay="300"/>
                                  </p:stCondLst>
                                  <p:childTnLst>
                                    <p:set>
                                      <p:cBhvr>
                                        <p:cTn id="22" dur="1" fill="hold">
                                          <p:stCondLst>
                                            <p:cond delay="0"/>
                                          </p:stCondLst>
                                        </p:cTn>
                                        <p:tgtEl>
                                          <p:spTgt spid="4"/>
                                        </p:tgtEl>
                                        <p:attrNameLst>
                                          <p:attrName>style.visibility</p:attrName>
                                        </p:attrNameLst>
                                      </p:cBhvr>
                                      <p:to>
                                        <p:strVal val="visible"/>
                                      </p:to>
                                    </p:set>
                                    <p:animEffect transition="in" filter="wipe(left)">
                                      <p:cBhvr>
                                        <p:cTn id="23" dur="500"/>
                                        <p:tgtEl>
                                          <p:spTgt spid="4"/>
                                        </p:tgtEl>
                                      </p:cBhvr>
                                    </p:animEffect>
                                  </p:childTnLst>
                                </p:cTn>
                              </p:par>
                              <p:par>
                                <p:cTn id="24" presetID="22" presetClass="entr" presetSubtype="4" fill="hold" nodeType="withEffect">
                                  <p:stCondLst>
                                    <p:cond delay="500"/>
                                  </p:stCondLst>
                                  <p:childTnLst>
                                    <p:set>
                                      <p:cBhvr>
                                        <p:cTn id="25" dur="1" fill="hold">
                                          <p:stCondLst>
                                            <p:cond delay="0"/>
                                          </p:stCondLst>
                                        </p:cTn>
                                        <p:tgtEl>
                                          <p:spTgt spid="7"/>
                                        </p:tgtEl>
                                        <p:attrNameLst>
                                          <p:attrName>style.visibility</p:attrName>
                                        </p:attrNameLst>
                                      </p:cBhvr>
                                      <p:to>
                                        <p:strVal val="visible"/>
                                      </p:to>
                                    </p:set>
                                    <p:animEffect transition="in" filter="wipe(down)">
                                      <p:cBhvr>
                                        <p:cTn id="26" dur="500"/>
                                        <p:tgtEl>
                                          <p:spTgt spid="7"/>
                                        </p:tgtEl>
                                      </p:cBhvr>
                                    </p:animEffect>
                                  </p:childTnLst>
                                </p:cTn>
                              </p:par>
                              <p:par>
                                <p:cTn id="27" presetID="53" presetClass="entr" presetSubtype="16" fill="hold" grpId="0" nodeType="withEffect">
                                  <p:stCondLst>
                                    <p:cond delay="60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par>
                                <p:cTn id="32" presetID="53" presetClass="entr" presetSubtype="16" fill="hold" grpId="0" nodeType="withEffect">
                                  <p:stCondLst>
                                    <p:cond delay="700"/>
                                  </p:stCondLst>
                                  <p:childTnLst>
                                    <p:set>
                                      <p:cBhvr>
                                        <p:cTn id="33" dur="1" fill="hold">
                                          <p:stCondLst>
                                            <p:cond delay="0"/>
                                          </p:stCondLst>
                                        </p:cTn>
                                        <p:tgtEl>
                                          <p:spTgt spid="9"/>
                                        </p:tgtEl>
                                        <p:attrNameLst>
                                          <p:attrName>style.visibility</p:attrName>
                                        </p:attrNameLst>
                                      </p:cBhvr>
                                      <p:to>
                                        <p:strVal val="visible"/>
                                      </p:to>
                                    </p:set>
                                    <p:anim calcmode="lin" valueType="num">
                                      <p:cBhvr>
                                        <p:cTn id="34" dur="500" fill="hold"/>
                                        <p:tgtEl>
                                          <p:spTgt spid="9"/>
                                        </p:tgtEl>
                                        <p:attrNameLst>
                                          <p:attrName>ppt_w</p:attrName>
                                        </p:attrNameLst>
                                      </p:cBhvr>
                                      <p:tavLst>
                                        <p:tav tm="0">
                                          <p:val>
                                            <p:fltVal val="0"/>
                                          </p:val>
                                        </p:tav>
                                        <p:tav tm="100000">
                                          <p:val>
                                            <p:strVal val="#ppt_w"/>
                                          </p:val>
                                        </p:tav>
                                      </p:tavLst>
                                    </p:anim>
                                    <p:anim calcmode="lin" valueType="num">
                                      <p:cBhvr>
                                        <p:cTn id="35" dur="500" fill="hold"/>
                                        <p:tgtEl>
                                          <p:spTgt spid="9"/>
                                        </p:tgtEl>
                                        <p:attrNameLst>
                                          <p:attrName>ppt_h</p:attrName>
                                        </p:attrNameLst>
                                      </p:cBhvr>
                                      <p:tavLst>
                                        <p:tav tm="0">
                                          <p:val>
                                            <p:fltVal val="0"/>
                                          </p:val>
                                        </p:tav>
                                        <p:tav tm="100000">
                                          <p:val>
                                            <p:strVal val="#ppt_h"/>
                                          </p:val>
                                        </p:tav>
                                      </p:tavLst>
                                    </p:anim>
                                    <p:animEffect transition="in" filter="fade">
                                      <p:cBhvr>
                                        <p:cTn id="36" dur="500"/>
                                        <p:tgtEl>
                                          <p:spTgt spid="9"/>
                                        </p:tgtEl>
                                      </p:cBhvr>
                                    </p:animEffect>
                                  </p:childTnLst>
                                </p:cTn>
                              </p:par>
                              <p:par>
                                <p:cTn id="37" presetID="22" presetClass="entr" presetSubtype="8" fill="hold" grpId="0" nodeType="withEffect">
                                  <p:stCondLst>
                                    <p:cond delay="900"/>
                                  </p:stCondLst>
                                  <p:childTnLst>
                                    <p:set>
                                      <p:cBhvr>
                                        <p:cTn id="38" dur="1" fill="hold">
                                          <p:stCondLst>
                                            <p:cond delay="0"/>
                                          </p:stCondLst>
                                        </p:cTn>
                                        <p:tgtEl>
                                          <p:spTgt spid="8"/>
                                        </p:tgtEl>
                                        <p:attrNameLst>
                                          <p:attrName>style.visibility</p:attrName>
                                        </p:attrNameLst>
                                      </p:cBhvr>
                                      <p:to>
                                        <p:strVal val="visible"/>
                                      </p:to>
                                    </p:set>
                                    <p:animEffect transition="in" filter="wipe(left)">
                                      <p:cBhvr>
                                        <p:cTn id="39" dur="500"/>
                                        <p:tgtEl>
                                          <p:spTgt spid="8"/>
                                        </p:tgtEl>
                                      </p:cBhvr>
                                    </p:animEffect>
                                  </p:childTnLst>
                                </p:cTn>
                              </p:par>
                              <p:par>
                                <p:cTn id="40" presetID="22" presetClass="entr" presetSubtype="8" fill="hold" grpId="0" nodeType="withEffect">
                                  <p:stCondLst>
                                    <p:cond delay="110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par>
                                <p:cTn id="43" presetID="22" presetClass="entr" presetSubtype="4" fill="hold" nodeType="withEffect">
                                  <p:stCondLst>
                                    <p:cond delay="1300"/>
                                  </p:stCondLst>
                                  <p:childTnLst>
                                    <p:set>
                                      <p:cBhvr>
                                        <p:cTn id="44" dur="1" fill="hold">
                                          <p:stCondLst>
                                            <p:cond delay="0"/>
                                          </p:stCondLst>
                                        </p:cTn>
                                        <p:tgtEl>
                                          <p:spTgt spid="13"/>
                                        </p:tgtEl>
                                        <p:attrNameLst>
                                          <p:attrName>style.visibility</p:attrName>
                                        </p:attrNameLst>
                                      </p:cBhvr>
                                      <p:to>
                                        <p:strVal val="visible"/>
                                      </p:to>
                                    </p:set>
                                    <p:animEffect transition="in" filter="wipe(down)">
                                      <p:cBhvr>
                                        <p:cTn id="45" dur="500"/>
                                        <p:tgtEl>
                                          <p:spTgt spid="13"/>
                                        </p:tgtEl>
                                      </p:cBhvr>
                                    </p:animEffect>
                                  </p:childTnLst>
                                </p:cTn>
                              </p:par>
                              <p:par>
                                <p:cTn id="46" presetID="53" presetClass="entr" presetSubtype="16" fill="hold" grpId="0" nodeType="withEffect">
                                  <p:stCondLst>
                                    <p:cond delay="1400"/>
                                  </p:stCondLst>
                                  <p:childTnLst>
                                    <p:set>
                                      <p:cBhvr>
                                        <p:cTn id="47" dur="1" fill="hold">
                                          <p:stCondLst>
                                            <p:cond delay="0"/>
                                          </p:stCondLst>
                                        </p:cTn>
                                        <p:tgtEl>
                                          <p:spTgt spid="12"/>
                                        </p:tgtEl>
                                        <p:attrNameLst>
                                          <p:attrName>style.visibility</p:attrName>
                                        </p:attrNameLst>
                                      </p:cBhvr>
                                      <p:to>
                                        <p:strVal val="visible"/>
                                      </p:to>
                                    </p:set>
                                    <p:anim calcmode="lin" valueType="num">
                                      <p:cBhvr>
                                        <p:cTn id="48" dur="500" fill="hold"/>
                                        <p:tgtEl>
                                          <p:spTgt spid="12"/>
                                        </p:tgtEl>
                                        <p:attrNameLst>
                                          <p:attrName>ppt_w</p:attrName>
                                        </p:attrNameLst>
                                      </p:cBhvr>
                                      <p:tavLst>
                                        <p:tav tm="0">
                                          <p:val>
                                            <p:fltVal val="0"/>
                                          </p:val>
                                        </p:tav>
                                        <p:tav tm="100000">
                                          <p:val>
                                            <p:strVal val="#ppt_w"/>
                                          </p:val>
                                        </p:tav>
                                      </p:tavLst>
                                    </p:anim>
                                    <p:anim calcmode="lin" valueType="num">
                                      <p:cBhvr>
                                        <p:cTn id="49" dur="500" fill="hold"/>
                                        <p:tgtEl>
                                          <p:spTgt spid="12"/>
                                        </p:tgtEl>
                                        <p:attrNameLst>
                                          <p:attrName>ppt_h</p:attrName>
                                        </p:attrNameLst>
                                      </p:cBhvr>
                                      <p:tavLst>
                                        <p:tav tm="0">
                                          <p:val>
                                            <p:fltVal val="0"/>
                                          </p:val>
                                        </p:tav>
                                        <p:tav tm="100000">
                                          <p:val>
                                            <p:strVal val="#ppt_h"/>
                                          </p:val>
                                        </p:tav>
                                      </p:tavLst>
                                    </p:anim>
                                    <p:animEffect transition="in" filter="fade">
                                      <p:cBhvr>
                                        <p:cTn id="50" dur="500"/>
                                        <p:tgtEl>
                                          <p:spTgt spid="12"/>
                                        </p:tgtEl>
                                      </p:cBhvr>
                                    </p:animEffect>
                                  </p:childTnLst>
                                </p:cTn>
                              </p:par>
                              <p:par>
                                <p:cTn id="51" presetID="53" presetClass="entr" presetSubtype="16" fill="hold" grpId="0" nodeType="withEffect">
                                  <p:stCondLst>
                                    <p:cond delay="1600"/>
                                  </p:stCondLst>
                                  <p:childTnLst>
                                    <p:set>
                                      <p:cBhvr>
                                        <p:cTn id="52" dur="1" fill="hold">
                                          <p:stCondLst>
                                            <p:cond delay="0"/>
                                          </p:stCondLst>
                                        </p:cTn>
                                        <p:tgtEl>
                                          <p:spTgt spid="15"/>
                                        </p:tgtEl>
                                        <p:attrNameLst>
                                          <p:attrName>style.visibility</p:attrName>
                                        </p:attrNameLst>
                                      </p:cBhvr>
                                      <p:to>
                                        <p:strVal val="visible"/>
                                      </p:to>
                                    </p:set>
                                    <p:anim calcmode="lin" valueType="num">
                                      <p:cBhvr>
                                        <p:cTn id="53" dur="500" fill="hold"/>
                                        <p:tgtEl>
                                          <p:spTgt spid="15"/>
                                        </p:tgtEl>
                                        <p:attrNameLst>
                                          <p:attrName>ppt_w</p:attrName>
                                        </p:attrNameLst>
                                      </p:cBhvr>
                                      <p:tavLst>
                                        <p:tav tm="0">
                                          <p:val>
                                            <p:fltVal val="0"/>
                                          </p:val>
                                        </p:tav>
                                        <p:tav tm="100000">
                                          <p:val>
                                            <p:strVal val="#ppt_w"/>
                                          </p:val>
                                        </p:tav>
                                      </p:tavLst>
                                    </p:anim>
                                    <p:anim calcmode="lin" valueType="num">
                                      <p:cBhvr>
                                        <p:cTn id="54" dur="500" fill="hold"/>
                                        <p:tgtEl>
                                          <p:spTgt spid="15"/>
                                        </p:tgtEl>
                                        <p:attrNameLst>
                                          <p:attrName>ppt_h</p:attrName>
                                        </p:attrNameLst>
                                      </p:cBhvr>
                                      <p:tavLst>
                                        <p:tav tm="0">
                                          <p:val>
                                            <p:fltVal val="0"/>
                                          </p:val>
                                        </p:tav>
                                        <p:tav tm="100000">
                                          <p:val>
                                            <p:strVal val="#ppt_h"/>
                                          </p:val>
                                        </p:tav>
                                      </p:tavLst>
                                    </p:anim>
                                    <p:animEffect transition="in" filter="fade">
                                      <p:cBhvr>
                                        <p:cTn id="55" dur="500"/>
                                        <p:tgtEl>
                                          <p:spTgt spid="15"/>
                                        </p:tgtEl>
                                      </p:cBhvr>
                                    </p:animEffect>
                                  </p:childTnLst>
                                </p:cTn>
                              </p:par>
                              <p:par>
                                <p:cTn id="56" presetID="22" presetClass="entr" presetSubtype="8" fill="hold" grpId="0" nodeType="withEffect">
                                  <p:stCondLst>
                                    <p:cond delay="1800"/>
                                  </p:stCondLst>
                                  <p:childTnLst>
                                    <p:set>
                                      <p:cBhvr>
                                        <p:cTn id="57" dur="1" fill="hold">
                                          <p:stCondLst>
                                            <p:cond delay="0"/>
                                          </p:stCondLst>
                                        </p:cTn>
                                        <p:tgtEl>
                                          <p:spTgt spid="14"/>
                                        </p:tgtEl>
                                        <p:attrNameLst>
                                          <p:attrName>style.visibility</p:attrName>
                                        </p:attrNameLst>
                                      </p:cBhvr>
                                      <p:to>
                                        <p:strVal val="visible"/>
                                      </p:to>
                                    </p:set>
                                    <p:animEffect transition="in" filter="wipe(left)">
                                      <p:cBhvr>
                                        <p:cTn id="58" dur="500"/>
                                        <p:tgtEl>
                                          <p:spTgt spid="14"/>
                                        </p:tgtEl>
                                      </p:cBhvr>
                                    </p:animEffect>
                                  </p:childTnLst>
                                </p:cTn>
                              </p:par>
                              <p:par>
                                <p:cTn id="59" presetID="22" presetClass="entr" presetSubtype="8" fill="hold" grpId="0" nodeType="withEffect">
                                  <p:stCondLst>
                                    <p:cond delay="2000"/>
                                  </p:stCondLst>
                                  <p:childTnLst>
                                    <p:set>
                                      <p:cBhvr>
                                        <p:cTn id="60" dur="1" fill="hold">
                                          <p:stCondLst>
                                            <p:cond delay="0"/>
                                          </p:stCondLst>
                                        </p:cTn>
                                        <p:tgtEl>
                                          <p:spTgt spid="16"/>
                                        </p:tgtEl>
                                        <p:attrNameLst>
                                          <p:attrName>style.visibility</p:attrName>
                                        </p:attrNameLst>
                                      </p:cBhvr>
                                      <p:to>
                                        <p:strVal val="visible"/>
                                      </p:to>
                                    </p:set>
                                    <p:animEffect transition="in" filter="wipe(left)">
                                      <p:cBhvr>
                                        <p:cTn id="61" dur="500"/>
                                        <p:tgtEl>
                                          <p:spTgt spid="16"/>
                                        </p:tgtEl>
                                      </p:cBhvr>
                                    </p:animEffect>
                                  </p:childTnLst>
                                </p:cTn>
                              </p:par>
                              <p:par>
                                <p:cTn id="62" presetID="22" presetClass="entr" presetSubtype="4" fill="hold" nodeType="withEffect">
                                  <p:stCondLst>
                                    <p:cond delay="2300"/>
                                  </p:stCondLst>
                                  <p:childTnLst>
                                    <p:set>
                                      <p:cBhvr>
                                        <p:cTn id="63" dur="1" fill="hold">
                                          <p:stCondLst>
                                            <p:cond delay="0"/>
                                          </p:stCondLst>
                                        </p:cTn>
                                        <p:tgtEl>
                                          <p:spTgt spid="18"/>
                                        </p:tgtEl>
                                        <p:attrNameLst>
                                          <p:attrName>style.visibility</p:attrName>
                                        </p:attrNameLst>
                                      </p:cBhvr>
                                      <p:to>
                                        <p:strVal val="visible"/>
                                      </p:to>
                                    </p:set>
                                    <p:animEffect transition="in" filter="wipe(down)">
                                      <p:cBhvr>
                                        <p:cTn id="64" dur="500"/>
                                        <p:tgtEl>
                                          <p:spTgt spid="18"/>
                                        </p:tgtEl>
                                      </p:cBhvr>
                                    </p:animEffect>
                                  </p:childTnLst>
                                </p:cTn>
                              </p:par>
                              <p:par>
                                <p:cTn id="65" presetID="53" presetClass="entr" presetSubtype="16" fill="hold" grpId="0" nodeType="withEffect">
                                  <p:stCondLst>
                                    <p:cond delay="2500"/>
                                  </p:stCondLst>
                                  <p:childTnLst>
                                    <p:set>
                                      <p:cBhvr>
                                        <p:cTn id="66" dur="1" fill="hold">
                                          <p:stCondLst>
                                            <p:cond delay="0"/>
                                          </p:stCondLst>
                                        </p:cTn>
                                        <p:tgtEl>
                                          <p:spTgt spid="17"/>
                                        </p:tgtEl>
                                        <p:attrNameLst>
                                          <p:attrName>style.visibility</p:attrName>
                                        </p:attrNameLst>
                                      </p:cBhvr>
                                      <p:to>
                                        <p:strVal val="visible"/>
                                      </p:to>
                                    </p:set>
                                    <p:anim calcmode="lin" valueType="num">
                                      <p:cBhvr>
                                        <p:cTn id="67" dur="500" fill="hold"/>
                                        <p:tgtEl>
                                          <p:spTgt spid="17"/>
                                        </p:tgtEl>
                                        <p:attrNameLst>
                                          <p:attrName>ppt_w</p:attrName>
                                        </p:attrNameLst>
                                      </p:cBhvr>
                                      <p:tavLst>
                                        <p:tav tm="0">
                                          <p:val>
                                            <p:fltVal val="0"/>
                                          </p:val>
                                        </p:tav>
                                        <p:tav tm="100000">
                                          <p:val>
                                            <p:strVal val="#ppt_w"/>
                                          </p:val>
                                        </p:tav>
                                      </p:tavLst>
                                    </p:anim>
                                    <p:anim calcmode="lin" valueType="num">
                                      <p:cBhvr>
                                        <p:cTn id="68" dur="500" fill="hold"/>
                                        <p:tgtEl>
                                          <p:spTgt spid="17"/>
                                        </p:tgtEl>
                                        <p:attrNameLst>
                                          <p:attrName>ppt_h</p:attrName>
                                        </p:attrNameLst>
                                      </p:cBhvr>
                                      <p:tavLst>
                                        <p:tav tm="0">
                                          <p:val>
                                            <p:fltVal val="0"/>
                                          </p:val>
                                        </p:tav>
                                        <p:tav tm="100000">
                                          <p:val>
                                            <p:strVal val="#ppt_h"/>
                                          </p:val>
                                        </p:tav>
                                      </p:tavLst>
                                    </p:anim>
                                    <p:animEffect transition="in" filter="fade">
                                      <p:cBhvr>
                                        <p:cTn id="69" dur="500"/>
                                        <p:tgtEl>
                                          <p:spTgt spid="17"/>
                                        </p:tgtEl>
                                      </p:cBhvr>
                                    </p:animEffect>
                                  </p:childTnLst>
                                </p:cTn>
                              </p:par>
                              <p:par>
                                <p:cTn id="70" presetID="31" presetClass="entr" presetSubtype="0" fill="hold" grpId="0" nodeType="withEffect">
                                  <p:stCondLst>
                                    <p:cond delay="2700"/>
                                  </p:stCondLst>
                                  <p:iterate type="lt">
                                    <p:tmPct val="5000"/>
                                  </p:iterate>
                                  <p:childTnLst>
                                    <p:set>
                                      <p:cBhvr>
                                        <p:cTn id="71" dur="1" fill="hold">
                                          <p:stCondLst>
                                            <p:cond delay="0"/>
                                          </p:stCondLst>
                                        </p:cTn>
                                        <p:tgtEl>
                                          <p:spTgt spid="19"/>
                                        </p:tgtEl>
                                        <p:attrNameLst>
                                          <p:attrName>style.visibility</p:attrName>
                                        </p:attrNameLst>
                                      </p:cBhvr>
                                      <p:to>
                                        <p:strVal val="visible"/>
                                      </p:to>
                                    </p:set>
                                    <p:anim calcmode="lin" valueType="num">
                                      <p:cBhvr>
                                        <p:cTn id="72" dur="1000" fill="hold"/>
                                        <p:tgtEl>
                                          <p:spTgt spid="19"/>
                                        </p:tgtEl>
                                        <p:attrNameLst>
                                          <p:attrName>ppt_w</p:attrName>
                                        </p:attrNameLst>
                                      </p:cBhvr>
                                      <p:tavLst>
                                        <p:tav tm="0">
                                          <p:val>
                                            <p:fltVal val="0"/>
                                          </p:val>
                                        </p:tav>
                                        <p:tav tm="100000">
                                          <p:val>
                                            <p:strVal val="#ppt_w"/>
                                          </p:val>
                                        </p:tav>
                                      </p:tavLst>
                                    </p:anim>
                                    <p:anim calcmode="lin" valueType="num">
                                      <p:cBhvr>
                                        <p:cTn id="73" dur="1000" fill="hold"/>
                                        <p:tgtEl>
                                          <p:spTgt spid="19"/>
                                        </p:tgtEl>
                                        <p:attrNameLst>
                                          <p:attrName>ppt_h</p:attrName>
                                        </p:attrNameLst>
                                      </p:cBhvr>
                                      <p:tavLst>
                                        <p:tav tm="0">
                                          <p:val>
                                            <p:fltVal val="0"/>
                                          </p:val>
                                        </p:tav>
                                        <p:tav tm="100000">
                                          <p:val>
                                            <p:strVal val="#ppt_h"/>
                                          </p:val>
                                        </p:tav>
                                      </p:tavLst>
                                    </p:anim>
                                    <p:anim calcmode="lin" valueType="num">
                                      <p:cBhvr>
                                        <p:cTn id="74" dur="1000" fill="hold"/>
                                        <p:tgtEl>
                                          <p:spTgt spid="19"/>
                                        </p:tgtEl>
                                        <p:attrNameLst>
                                          <p:attrName>style.rotation</p:attrName>
                                        </p:attrNameLst>
                                      </p:cBhvr>
                                      <p:tavLst>
                                        <p:tav tm="0">
                                          <p:val>
                                            <p:fltVal val="90"/>
                                          </p:val>
                                        </p:tav>
                                        <p:tav tm="100000">
                                          <p:val>
                                            <p:fltVal val="0"/>
                                          </p:val>
                                        </p:tav>
                                      </p:tavLst>
                                    </p:anim>
                                    <p:animEffect transition="in" filter="fade">
                                      <p:cBhvr>
                                        <p:cTn id="75" dur="1000"/>
                                        <p:tgtEl>
                                          <p:spTgt spid="19"/>
                                        </p:tgtEl>
                                      </p:cBhvr>
                                    </p:animEffect>
                                  </p:childTnLst>
                                </p:cTn>
                              </p:par>
                              <p:par>
                                <p:cTn id="76" presetID="19" presetClass="entr" presetSubtype="10" fill="hold" grpId="0" nodeType="withEffect">
                                  <p:stCondLst>
                                    <p:cond delay="3500"/>
                                  </p:stCondLst>
                                  <p:iterate type="lt">
                                    <p:tmPct val="1677"/>
                                  </p:iterate>
                                  <p:childTnLst>
                                    <p:set>
                                      <p:cBhvr>
                                        <p:cTn id="77" dur="1" fill="hold">
                                          <p:stCondLst>
                                            <p:cond delay="0"/>
                                          </p:stCondLst>
                                        </p:cTn>
                                        <p:tgtEl>
                                          <p:spTgt spid="20"/>
                                        </p:tgtEl>
                                        <p:attrNameLst>
                                          <p:attrName>style.visibility</p:attrName>
                                        </p:attrNameLst>
                                      </p:cBhvr>
                                      <p:to>
                                        <p:strVal val="visible"/>
                                      </p:to>
                                    </p:set>
                                    <p:anim calcmode="lin" valueType="num">
                                      <p:cBhvr>
                                        <p:cTn id="78" dur="500" fill="hold"/>
                                        <p:tgtEl>
                                          <p:spTgt spid="20"/>
                                        </p:tgtEl>
                                        <p:attrNameLst>
                                          <p:attrName>ppt_w</p:attrName>
                                        </p:attrNameLst>
                                      </p:cBhvr>
                                      <p:tavLst>
                                        <p:tav tm="0" fmla="#ppt_w*sin(2.5*pi*$)">
                                          <p:val>
                                            <p:fltVal val="0"/>
                                          </p:val>
                                        </p:tav>
                                        <p:tav tm="100000">
                                          <p:val>
                                            <p:fltVal val="1"/>
                                          </p:val>
                                        </p:tav>
                                      </p:tavLst>
                                    </p:anim>
                                    <p:anim calcmode="lin" valueType="num">
                                      <p:cBhvr>
                                        <p:cTn id="79" dur="500" fill="hold"/>
                                        <p:tgtEl>
                                          <p:spTgt spid="2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P spid="2" grpId="0" bldLvl="0" animBg="1"/>
      <p:bldP spid="3" grpId="0" bldLvl="0" animBg="1"/>
      <p:bldP spid="4" grpId="0" bldLvl="0" animBg="1"/>
      <p:bldP spid="6" grpId="0"/>
      <p:bldP spid="8" grpId="0" bldLvl="0" animBg="1"/>
      <p:bldP spid="9" grpId="0" bldLvl="0" animBg="1"/>
      <p:bldP spid="10" grpId="0" bldLvl="0" animBg="1"/>
      <p:bldP spid="12" grpId="0"/>
      <p:bldP spid="14" grpId="0" bldLvl="0" animBg="1"/>
      <p:bldP spid="15" grpId="0" bldLvl="0" animBg="1"/>
      <p:bldP spid="16" grpId="0" bldLvl="0" animBg="1"/>
      <p:bldP spid="17" grpId="0"/>
      <p:bldP spid="19"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 190"/>
          <p:cNvSpPr/>
          <p:nvPr/>
        </p:nvSpPr>
        <p:spPr>
          <a:xfrm>
            <a:off x="3870960" y="674370"/>
            <a:ext cx="1784985" cy="177990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4" name="矩形 3"/>
          <p:cNvSpPr/>
          <p:nvPr/>
        </p:nvSpPr>
        <p:spPr>
          <a:xfrm>
            <a:off x="3509645" y="2516343"/>
            <a:ext cx="2507615" cy="518160"/>
          </a:xfrm>
          <a:prstGeom prst="rect">
            <a:avLst/>
          </a:prstGeom>
        </p:spPr>
        <p:txBody>
          <a:bodyPr wrap="none">
            <a:spAutoFit/>
          </a:bodyPr>
          <a:lstStyle/>
          <a:p>
            <a:pPr algn="ctr"/>
            <a:r>
              <a:rPr lang="zh-CN" altLang="en-US" sz="2800" b="1">
                <a:solidFill>
                  <a:srgbClr val="FF0000"/>
                </a:solidFill>
                <a:latin typeface="黑体" panose="02010600030101010101" charset="-122"/>
                <a:ea typeface="黑体" panose="02010600030101010101" charset="-122"/>
              </a:rPr>
              <a:t>点击添加标题</a:t>
            </a:r>
            <a:r>
              <a:rPr lang="en-US" altLang="zh-CN" sz="2800" b="1">
                <a:solidFill>
                  <a:srgbClr val="FF0000"/>
                </a:solidFill>
                <a:latin typeface="黑体" panose="02010600030101010101" charset="-122"/>
                <a:ea typeface="黑体" panose="02010600030101010101" charset="-122"/>
              </a:rPr>
              <a:t> </a:t>
            </a:r>
          </a:p>
        </p:txBody>
      </p:sp>
      <p:sp>
        <p:nvSpPr>
          <p:cNvPr id="5" name="矩形 4"/>
          <p:cNvSpPr/>
          <p:nvPr/>
        </p:nvSpPr>
        <p:spPr>
          <a:xfrm>
            <a:off x="2706053" y="2921473"/>
            <a:ext cx="3992880" cy="548640"/>
          </a:xfrm>
          <a:prstGeom prst="rect">
            <a:avLst/>
          </a:prstGeom>
        </p:spPr>
        <p:txBody>
          <a:bodyPr wrap="none">
            <a:spAutoFit/>
          </a:bodyPr>
          <a:lstStyle/>
          <a:p>
            <a:pPr algn="ctr"/>
            <a:r>
              <a:rPr sz="10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1000">
              <a:solidFill>
                <a:schemeClr val="tx1">
                  <a:lumMod val="75000"/>
                  <a:lumOff val="25000"/>
                </a:schemeClr>
              </a:solidFill>
              <a:latin typeface="黑体" panose="02010600030101010101" charset="-122"/>
              <a:ea typeface="黑体" panose="02010600030101010101" charset="-122"/>
            </a:endParaRPr>
          </a:p>
          <a:p>
            <a:pPr algn="ctr"/>
            <a:r>
              <a:rPr sz="1000">
                <a:solidFill>
                  <a:schemeClr val="tx1">
                    <a:lumMod val="75000"/>
                    <a:lumOff val="25000"/>
                  </a:schemeClr>
                </a:solidFill>
                <a:latin typeface="黑体" panose="02010600030101010101" charset="-122"/>
                <a:ea typeface="黑体" panose="02010600030101010101" charset="-122"/>
                <a:sym typeface="+mn-ea"/>
              </a:rPr>
              <a:t>请在此粘贴或者输入您的文字内容</a:t>
            </a:r>
            <a:endParaRPr sz="1000">
              <a:solidFill>
                <a:schemeClr val="tx1">
                  <a:lumMod val="75000"/>
                  <a:lumOff val="25000"/>
                </a:schemeClr>
              </a:solidFill>
              <a:latin typeface="黑体" panose="02010600030101010101" charset="-122"/>
              <a:ea typeface="黑体" panose="02010600030101010101" charset="-122"/>
            </a:endParaRPr>
          </a:p>
          <a:p>
            <a:pPr algn="ctr"/>
            <a:endParaRPr sz="1000">
              <a:solidFill>
                <a:schemeClr val="tx1">
                  <a:lumMod val="75000"/>
                  <a:lumOff val="25000"/>
                </a:schemeClr>
              </a:solidFill>
              <a:latin typeface="黑体" panose="02010600030101010101" charset="-122"/>
              <a:ea typeface="黑体" panose="02010600030101010101" charset="-122"/>
            </a:endParaRPr>
          </a:p>
        </p:txBody>
      </p:sp>
      <p:sp>
        <p:nvSpPr>
          <p:cNvPr id="6" name="文本框 5"/>
          <p:cNvSpPr txBox="1"/>
          <p:nvPr/>
        </p:nvSpPr>
        <p:spPr>
          <a:xfrm>
            <a:off x="4275773" y="470535"/>
            <a:ext cx="955040" cy="1936115"/>
          </a:xfrm>
          <a:prstGeom prst="rect">
            <a:avLst/>
          </a:prstGeom>
          <a:noFill/>
        </p:spPr>
        <p:txBody>
          <a:bodyPr wrap="none" rtlCol="0">
            <a:spAutoFit/>
          </a:bodyPr>
          <a:lstStyle/>
          <a:p>
            <a:r>
              <a:rPr lang="en-US" altLang="zh-CN" sz="12000" b="1">
                <a:solidFill>
                  <a:schemeClr val="bg1"/>
                </a:solidFill>
                <a:ea typeface="黑体" panose="02010600030101010101" charset="-122"/>
              </a:rPr>
              <a:t>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 190"/>
          <p:cNvSpPr/>
          <p:nvPr/>
        </p:nvSpPr>
        <p:spPr>
          <a:xfrm>
            <a:off x="465455" y="298450"/>
            <a:ext cx="669290" cy="667385"/>
          </a:xfrm>
          <a:prstGeom prst="diamond">
            <a:avLst/>
          </a:prstGeom>
          <a:gradFill>
            <a:gsLst>
              <a:gs pos="51000">
                <a:srgbClr val="FF0000"/>
              </a:gs>
              <a:gs pos="0">
                <a:srgbClr val="E30000"/>
              </a:gs>
              <a:gs pos="100000">
                <a:srgbClr val="760303"/>
              </a:gs>
            </a:gsLst>
            <a:lin ang="5400000" scaled="0"/>
          </a:gradFill>
          <a:ln>
            <a:solidFill>
              <a:schemeClr val="bg1"/>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文本框 22"/>
          <p:cNvSpPr txBox="1"/>
          <p:nvPr/>
        </p:nvSpPr>
        <p:spPr>
          <a:xfrm>
            <a:off x="576263" y="248285"/>
            <a:ext cx="285115" cy="706755"/>
          </a:xfrm>
          <a:prstGeom prst="rect">
            <a:avLst/>
          </a:prstGeom>
          <a:noFill/>
        </p:spPr>
        <p:txBody>
          <a:bodyPr wrap="square" rtlCol="0">
            <a:spAutoFit/>
          </a:bodyPr>
          <a:lstStyle/>
          <a:p>
            <a:r>
              <a:rPr lang="en-US" altLang="zh-CN" sz="4000" b="1">
                <a:solidFill>
                  <a:schemeClr val="bg1"/>
                </a:solidFill>
                <a:ea typeface="黑体" panose="02010600030101010101" charset="-122"/>
              </a:rPr>
              <a:t>2</a:t>
            </a:r>
          </a:p>
        </p:txBody>
      </p:sp>
      <p:sp>
        <p:nvSpPr>
          <p:cNvPr id="877" name="矩形 876"/>
          <p:cNvSpPr/>
          <p:nvPr/>
        </p:nvSpPr>
        <p:spPr>
          <a:xfrm>
            <a:off x="1158108" y="372583"/>
            <a:ext cx="1842770" cy="396240"/>
          </a:xfrm>
          <a:prstGeom prst="rect">
            <a:avLst/>
          </a:prstGeom>
        </p:spPr>
        <p:txBody>
          <a:bodyPr wrap="none">
            <a:spAutoFit/>
          </a:bodyPr>
          <a:lstStyle/>
          <a:p>
            <a:pPr algn="ctr"/>
            <a:r>
              <a:rPr lang="zh-CN" altLang="en-US" sz="2000" b="1">
                <a:solidFill>
                  <a:srgbClr val="FF0000"/>
                </a:solidFill>
                <a:latin typeface="黑体" panose="02010600030101010101" charset="-122"/>
                <a:ea typeface="黑体" panose="02010600030101010101" charset="-122"/>
              </a:rPr>
              <a:t>点击添加标题</a:t>
            </a:r>
            <a:r>
              <a:rPr lang="en-US" altLang="zh-CN" sz="2000" b="1">
                <a:solidFill>
                  <a:srgbClr val="FF0000"/>
                </a:solidFill>
                <a:latin typeface="黑体" panose="02010600030101010101" charset="-122"/>
                <a:ea typeface="黑体" panose="02010600030101010101" charset="-122"/>
              </a:rPr>
              <a:t> </a:t>
            </a:r>
          </a:p>
        </p:txBody>
      </p:sp>
      <p:sp>
        <p:nvSpPr>
          <p:cNvPr id="22" name="矩形 21"/>
          <p:cNvSpPr/>
          <p:nvPr/>
        </p:nvSpPr>
        <p:spPr>
          <a:xfrm>
            <a:off x="1168400" y="686435"/>
            <a:ext cx="4420870" cy="335280"/>
          </a:xfrm>
          <a:prstGeom prst="rect">
            <a:avLst/>
          </a:prstGeom>
        </p:spPr>
        <p:txBody>
          <a:bodyPr wrap="square">
            <a:spAutoFit/>
          </a:bodyPr>
          <a:lstStyle/>
          <a:p>
            <a:pPr algn="l"/>
            <a:r>
              <a:rPr sz="800">
                <a:solidFill>
                  <a:schemeClr val="tx1">
                    <a:lumMod val="75000"/>
                    <a:lumOff val="25000"/>
                  </a:schemeClr>
                </a:solidFill>
                <a:latin typeface="黑体" panose="02010600030101010101" charset="-122"/>
                <a:ea typeface="黑体" panose="02010600030101010101" charset="-122"/>
                <a:sym typeface="+mn-ea"/>
              </a:rPr>
              <a:t>请在此粘贴或者输入您的文字内容请在此粘贴或者输入您的文字内容</a:t>
            </a:r>
            <a:endParaRPr sz="800">
              <a:solidFill>
                <a:schemeClr val="tx1">
                  <a:lumMod val="75000"/>
                  <a:lumOff val="25000"/>
                </a:schemeClr>
              </a:solidFill>
              <a:latin typeface="黑体" panose="02010600030101010101" charset="-122"/>
              <a:ea typeface="黑体" panose="02010600030101010101" charset="-122"/>
            </a:endParaRPr>
          </a:p>
          <a:p>
            <a:pPr algn="l"/>
            <a:endParaRPr sz="800">
              <a:solidFill>
                <a:schemeClr val="tx1">
                  <a:lumMod val="75000"/>
                  <a:lumOff val="25000"/>
                </a:schemeClr>
              </a:solidFill>
              <a:latin typeface="黑体" panose="02010600030101010101" charset="-122"/>
              <a:ea typeface="黑体" panose="02010600030101010101" charset="-122"/>
            </a:endParaRPr>
          </a:p>
        </p:txBody>
      </p:sp>
      <p:grpSp>
        <p:nvGrpSpPr>
          <p:cNvPr id="13" name="组合 12"/>
          <p:cNvGrpSpPr/>
          <p:nvPr/>
        </p:nvGrpSpPr>
        <p:grpSpPr>
          <a:xfrm>
            <a:off x="7212806" y="2368008"/>
            <a:ext cx="800100" cy="1192411"/>
            <a:chOff x="9617075" y="3156744"/>
            <a:chExt cx="1066800" cy="1589881"/>
          </a:xfrm>
        </p:grpSpPr>
        <p:sp>
          <p:nvSpPr>
            <p:cNvPr id="8" name="圆角矩形 7"/>
            <p:cNvSpPr/>
            <p:nvPr/>
          </p:nvSpPr>
          <p:spPr>
            <a:xfrm rot="18900000">
              <a:off x="9617075" y="3679825"/>
              <a:ext cx="1066800" cy="1066800"/>
            </a:xfrm>
            <a:prstGeom prst="roundRect">
              <a:avLst>
                <a:gd name="adj" fmla="val 26191"/>
              </a:avLst>
            </a:pr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latin typeface="AgencyFB-Regular" pitchFamily="50" charset="0"/>
                <a:ea typeface="方正正纤黑简体" panose="02000000000000000000" pitchFamily="2" charset="-122"/>
              </a:endParaRPr>
            </a:p>
          </p:txBody>
        </p:sp>
        <p:sp>
          <p:nvSpPr>
            <p:cNvPr id="20" name="任意多边形 19"/>
            <p:cNvSpPr/>
            <p:nvPr/>
          </p:nvSpPr>
          <p:spPr>
            <a:xfrm rot="2700000" flipH="1">
              <a:off x="9628188" y="3155950"/>
              <a:ext cx="1054100" cy="1055688"/>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5" name="任意多边形 24"/>
            <p:cNvSpPr/>
            <p:nvPr/>
          </p:nvSpPr>
          <p:spPr>
            <a:xfrm rot="2700000" flipH="1">
              <a:off x="9628188" y="3422650"/>
              <a:ext cx="1054100" cy="1054100"/>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nvGrpSpPr>
            <p:cNvPr id="27" name="组合 26"/>
            <p:cNvGrpSpPr/>
            <p:nvPr/>
          </p:nvGrpSpPr>
          <p:grpSpPr>
            <a:xfrm>
              <a:off x="9939834" y="3983125"/>
              <a:ext cx="441640" cy="439160"/>
              <a:chOff x="8467514" y="2697269"/>
              <a:chExt cx="282575" cy="280988"/>
            </a:xfrm>
            <a:solidFill>
              <a:srgbClr val="E40000"/>
            </a:solidFill>
          </p:grpSpPr>
          <p:sp>
            <p:nvSpPr>
              <p:cNvPr id="28" name="Rectangle 52"/>
              <p:cNvSpPr>
                <a:spLocks noChangeArrowheads="1"/>
              </p:cNvSpPr>
              <p:nvPr/>
            </p:nvSpPr>
            <p:spPr bwMode="auto">
              <a:xfrm>
                <a:off x="8467514" y="2925869"/>
                <a:ext cx="77788"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zh-CN" altLang="en-US" sz="1350">
                  <a:latin typeface="AgencyFB-Regular" pitchFamily="50" charset="0"/>
                  <a:ea typeface="方正正纤黑简体" panose="02000000000000000000" pitchFamily="2" charset="-122"/>
                </a:endParaRPr>
              </a:p>
            </p:txBody>
          </p:sp>
          <p:sp>
            <p:nvSpPr>
              <p:cNvPr id="29" name="Freeform 53"/>
              <p:cNvSpPr/>
              <p:nvPr/>
            </p:nvSpPr>
            <p:spPr bwMode="auto">
              <a:xfrm>
                <a:off x="8467514" y="2948094"/>
                <a:ext cx="77788" cy="28575"/>
              </a:xfrm>
              <a:custGeom>
                <a:avLst/>
                <a:gdLst>
                  <a:gd name="T0" fmla="*/ 0 w 79"/>
                  <a:gd name="T1" fmla="*/ 13 h 29"/>
                  <a:gd name="T2" fmla="*/ 16 w 79"/>
                  <a:gd name="T3" fmla="*/ 29 h 29"/>
                  <a:gd name="T4" fmla="*/ 63 w 79"/>
                  <a:gd name="T5" fmla="*/ 29 h 29"/>
                  <a:gd name="T6" fmla="*/ 79 w 79"/>
                  <a:gd name="T7" fmla="*/ 13 h 29"/>
                  <a:gd name="T8" fmla="*/ 79 w 79"/>
                  <a:gd name="T9" fmla="*/ 0 h 29"/>
                  <a:gd name="T10" fmla="*/ 0 w 79"/>
                  <a:gd name="T11" fmla="*/ 0 h 29"/>
                  <a:gd name="T12" fmla="*/ 0 w 79"/>
                  <a:gd name="T13" fmla="*/ 13 h 29"/>
                </a:gdLst>
                <a:ahLst/>
                <a:cxnLst>
                  <a:cxn ang="0">
                    <a:pos x="T0" y="T1"/>
                  </a:cxn>
                  <a:cxn ang="0">
                    <a:pos x="T2" y="T3"/>
                  </a:cxn>
                  <a:cxn ang="0">
                    <a:pos x="T4" y="T5"/>
                  </a:cxn>
                  <a:cxn ang="0">
                    <a:pos x="T6" y="T7"/>
                  </a:cxn>
                  <a:cxn ang="0">
                    <a:pos x="T8" y="T9"/>
                  </a:cxn>
                  <a:cxn ang="0">
                    <a:pos x="T10" y="T11"/>
                  </a:cxn>
                  <a:cxn ang="0">
                    <a:pos x="T12" y="T13"/>
                  </a:cxn>
                </a:cxnLst>
                <a:rect l="0" t="0" r="r" b="b"/>
                <a:pathLst>
                  <a:path w="79" h="29">
                    <a:moveTo>
                      <a:pt x="0" y="13"/>
                    </a:moveTo>
                    <a:cubicBezTo>
                      <a:pt x="0" y="29"/>
                      <a:pt x="1" y="29"/>
                      <a:pt x="16" y="29"/>
                    </a:cubicBezTo>
                    <a:cubicBezTo>
                      <a:pt x="63" y="29"/>
                      <a:pt x="63" y="29"/>
                      <a:pt x="63" y="29"/>
                    </a:cubicBezTo>
                    <a:cubicBezTo>
                      <a:pt x="78" y="29"/>
                      <a:pt x="79" y="29"/>
                      <a:pt x="79" y="13"/>
                    </a:cubicBezTo>
                    <a:cubicBezTo>
                      <a:pt x="79" y="0"/>
                      <a:pt x="79" y="0"/>
                      <a:pt x="79" y="0"/>
                    </a:cubicBezTo>
                    <a:cubicBezTo>
                      <a:pt x="0" y="0"/>
                      <a:pt x="0" y="0"/>
                      <a:pt x="0" y="0"/>
                    </a:cubicBezTo>
                    <a:lnTo>
                      <a:pt x="0"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sp>
            <p:nvSpPr>
              <p:cNvPr id="30" name="Rectangle 54"/>
              <p:cNvSpPr>
                <a:spLocks noChangeArrowheads="1"/>
              </p:cNvSpPr>
              <p:nvPr/>
            </p:nvSpPr>
            <p:spPr bwMode="auto">
              <a:xfrm>
                <a:off x="8467514" y="2806807"/>
                <a:ext cx="77788" cy="1127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zh-CN" altLang="en-US" sz="1350">
                  <a:latin typeface="AgencyFB-Regular" pitchFamily="50" charset="0"/>
                  <a:ea typeface="方正正纤黑简体" panose="02000000000000000000" pitchFamily="2" charset="-122"/>
                </a:endParaRPr>
              </a:p>
            </p:txBody>
          </p:sp>
          <p:sp>
            <p:nvSpPr>
              <p:cNvPr id="31" name="Freeform 55"/>
              <p:cNvSpPr/>
              <p:nvPr/>
            </p:nvSpPr>
            <p:spPr bwMode="auto">
              <a:xfrm>
                <a:off x="8467514" y="2756007"/>
                <a:ext cx="77788" cy="34925"/>
              </a:xfrm>
              <a:custGeom>
                <a:avLst/>
                <a:gdLst>
                  <a:gd name="T0" fmla="*/ 79 w 79"/>
                  <a:gd name="T1" fmla="*/ 16 h 37"/>
                  <a:gd name="T2" fmla="*/ 63 w 79"/>
                  <a:gd name="T3" fmla="*/ 0 h 37"/>
                  <a:gd name="T4" fmla="*/ 16 w 79"/>
                  <a:gd name="T5" fmla="*/ 0 h 37"/>
                  <a:gd name="T6" fmla="*/ 0 w 79"/>
                  <a:gd name="T7" fmla="*/ 16 h 37"/>
                  <a:gd name="T8" fmla="*/ 0 w 79"/>
                  <a:gd name="T9" fmla="*/ 37 h 37"/>
                  <a:gd name="T10" fmla="*/ 79 w 79"/>
                  <a:gd name="T11" fmla="*/ 37 h 37"/>
                  <a:gd name="T12" fmla="*/ 79 w 79"/>
                  <a:gd name="T13" fmla="*/ 16 h 37"/>
                </a:gdLst>
                <a:ahLst/>
                <a:cxnLst>
                  <a:cxn ang="0">
                    <a:pos x="T0" y="T1"/>
                  </a:cxn>
                  <a:cxn ang="0">
                    <a:pos x="T2" y="T3"/>
                  </a:cxn>
                  <a:cxn ang="0">
                    <a:pos x="T4" y="T5"/>
                  </a:cxn>
                  <a:cxn ang="0">
                    <a:pos x="T6" y="T7"/>
                  </a:cxn>
                  <a:cxn ang="0">
                    <a:pos x="T8" y="T9"/>
                  </a:cxn>
                  <a:cxn ang="0">
                    <a:pos x="T10" y="T11"/>
                  </a:cxn>
                  <a:cxn ang="0">
                    <a:pos x="T12" y="T13"/>
                  </a:cxn>
                </a:cxnLst>
                <a:rect l="0" t="0" r="r" b="b"/>
                <a:pathLst>
                  <a:path w="79" h="37">
                    <a:moveTo>
                      <a:pt x="79" y="16"/>
                    </a:moveTo>
                    <a:cubicBezTo>
                      <a:pt x="79" y="1"/>
                      <a:pt x="78" y="0"/>
                      <a:pt x="63" y="0"/>
                    </a:cubicBezTo>
                    <a:cubicBezTo>
                      <a:pt x="16" y="0"/>
                      <a:pt x="16" y="0"/>
                      <a:pt x="16" y="0"/>
                    </a:cubicBezTo>
                    <a:cubicBezTo>
                      <a:pt x="1" y="0"/>
                      <a:pt x="0" y="1"/>
                      <a:pt x="0" y="16"/>
                    </a:cubicBezTo>
                    <a:cubicBezTo>
                      <a:pt x="0" y="37"/>
                      <a:pt x="0" y="37"/>
                      <a:pt x="0" y="37"/>
                    </a:cubicBezTo>
                    <a:cubicBezTo>
                      <a:pt x="79" y="37"/>
                      <a:pt x="79" y="37"/>
                      <a:pt x="79" y="37"/>
                    </a:cubicBezTo>
                    <a:lnTo>
                      <a:pt x="79"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sp>
            <p:nvSpPr>
              <p:cNvPr id="32" name="Freeform 56"/>
              <p:cNvSpPr/>
              <p:nvPr/>
            </p:nvSpPr>
            <p:spPr bwMode="auto">
              <a:xfrm>
                <a:off x="8567527" y="2697269"/>
                <a:ext cx="57150" cy="28575"/>
              </a:xfrm>
              <a:custGeom>
                <a:avLst/>
                <a:gdLst>
                  <a:gd name="T0" fmla="*/ 59 w 59"/>
                  <a:gd name="T1" fmla="*/ 16 h 29"/>
                  <a:gd name="T2" fmla="*/ 38 w 59"/>
                  <a:gd name="T3" fmla="*/ 0 h 29"/>
                  <a:gd name="T4" fmla="*/ 20 w 59"/>
                  <a:gd name="T5" fmla="*/ 0 h 29"/>
                  <a:gd name="T6" fmla="*/ 0 w 59"/>
                  <a:gd name="T7" fmla="*/ 16 h 29"/>
                  <a:gd name="T8" fmla="*/ 0 w 59"/>
                  <a:gd name="T9" fmla="*/ 29 h 29"/>
                  <a:gd name="T10" fmla="*/ 59 w 59"/>
                  <a:gd name="T11" fmla="*/ 29 h 29"/>
                  <a:gd name="T12" fmla="*/ 59 w 59"/>
                  <a:gd name="T13" fmla="*/ 16 h 29"/>
                </a:gdLst>
                <a:ahLst/>
                <a:cxnLst>
                  <a:cxn ang="0">
                    <a:pos x="T0" y="T1"/>
                  </a:cxn>
                  <a:cxn ang="0">
                    <a:pos x="T2" y="T3"/>
                  </a:cxn>
                  <a:cxn ang="0">
                    <a:pos x="T4" y="T5"/>
                  </a:cxn>
                  <a:cxn ang="0">
                    <a:pos x="T6" y="T7"/>
                  </a:cxn>
                  <a:cxn ang="0">
                    <a:pos x="T8" y="T9"/>
                  </a:cxn>
                  <a:cxn ang="0">
                    <a:pos x="T10" y="T11"/>
                  </a:cxn>
                  <a:cxn ang="0">
                    <a:pos x="T12" y="T13"/>
                  </a:cxn>
                </a:cxnLst>
                <a:rect l="0" t="0" r="r" b="b"/>
                <a:pathLst>
                  <a:path w="59" h="29">
                    <a:moveTo>
                      <a:pt x="59" y="16"/>
                    </a:moveTo>
                    <a:cubicBezTo>
                      <a:pt x="59" y="1"/>
                      <a:pt x="54" y="0"/>
                      <a:pt x="38" y="0"/>
                    </a:cubicBezTo>
                    <a:cubicBezTo>
                      <a:pt x="20" y="0"/>
                      <a:pt x="20" y="0"/>
                      <a:pt x="20" y="0"/>
                    </a:cubicBezTo>
                    <a:cubicBezTo>
                      <a:pt x="5" y="0"/>
                      <a:pt x="0" y="1"/>
                      <a:pt x="0" y="16"/>
                    </a:cubicBezTo>
                    <a:cubicBezTo>
                      <a:pt x="0" y="29"/>
                      <a:pt x="0" y="29"/>
                      <a:pt x="0" y="29"/>
                    </a:cubicBezTo>
                    <a:cubicBezTo>
                      <a:pt x="59" y="29"/>
                      <a:pt x="59" y="29"/>
                      <a:pt x="59" y="29"/>
                    </a:cubicBezTo>
                    <a:lnTo>
                      <a:pt x="59"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sp>
            <p:nvSpPr>
              <p:cNvPr id="33" name="Freeform 57"/>
              <p:cNvSpPr/>
              <p:nvPr/>
            </p:nvSpPr>
            <p:spPr bwMode="auto">
              <a:xfrm>
                <a:off x="8567527" y="2732194"/>
                <a:ext cx="57150" cy="244475"/>
              </a:xfrm>
              <a:custGeom>
                <a:avLst/>
                <a:gdLst>
                  <a:gd name="T0" fmla="*/ 0 w 59"/>
                  <a:gd name="T1" fmla="*/ 235 h 251"/>
                  <a:gd name="T2" fmla="*/ 20 w 59"/>
                  <a:gd name="T3" fmla="*/ 251 h 251"/>
                  <a:gd name="T4" fmla="*/ 38 w 59"/>
                  <a:gd name="T5" fmla="*/ 251 h 251"/>
                  <a:gd name="T6" fmla="*/ 59 w 59"/>
                  <a:gd name="T7" fmla="*/ 235 h 251"/>
                  <a:gd name="T8" fmla="*/ 59 w 59"/>
                  <a:gd name="T9" fmla="*/ 0 h 251"/>
                  <a:gd name="T10" fmla="*/ 0 w 59"/>
                  <a:gd name="T11" fmla="*/ 0 h 251"/>
                  <a:gd name="T12" fmla="*/ 0 w 59"/>
                  <a:gd name="T13" fmla="*/ 235 h 251"/>
                </a:gdLst>
                <a:ahLst/>
                <a:cxnLst>
                  <a:cxn ang="0">
                    <a:pos x="T0" y="T1"/>
                  </a:cxn>
                  <a:cxn ang="0">
                    <a:pos x="T2" y="T3"/>
                  </a:cxn>
                  <a:cxn ang="0">
                    <a:pos x="T4" y="T5"/>
                  </a:cxn>
                  <a:cxn ang="0">
                    <a:pos x="T6" y="T7"/>
                  </a:cxn>
                  <a:cxn ang="0">
                    <a:pos x="T8" y="T9"/>
                  </a:cxn>
                  <a:cxn ang="0">
                    <a:pos x="T10" y="T11"/>
                  </a:cxn>
                  <a:cxn ang="0">
                    <a:pos x="T12" y="T13"/>
                  </a:cxn>
                </a:cxnLst>
                <a:rect l="0" t="0" r="r" b="b"/>
                <a:pathLst>
                  <a:path w="59" h="251">
                    <a:moveTo>
                      <a:pt x="0" y="235"/>
                    </a:moveTo>
                    <a:cubicBezTo>
                      <a:pt x="0" y="251"/>
                      <a:pt x="5" y="251"/>
                      <a:pt x="20" y="251"/>
                    </a:cubicBezTo>
                    <a:cubicBezTo>
                      <a:pt x="38" y="251"/>
                      <a:pt x="38" y="251"/>
                      <a:pt x="38" y="251"/>
                    </a:cubicBezTo>
                    <a:cubicBezTo>
                      <a:pt x="56" y="251"/>
                      <a:pt x="59" y="251"/>
                      <a:pt x="59" y="235"/>
                    </a:cubicBezTo>
                    <a:cubicBezTo>
                      <a:pt x="59" y="0"/>
                      <a:pt x="59" y="0"/>
                      <a:pt x="59" y="0"/>
                    </a:cubicBezTo>
                    <a:cubicBezTo>
                      <a:pt x="0" y="0"/>
                      <a:pt x="0" y="0"/>
                      <a:pt x="0" y="0"/>
                    </a:cubicBezTo>
                    <a:lnTo>
                      <a:pt x="0" y="2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sp>
            <p:nvSpPr>
              <p:cNvPr id="34" name="Freeform 58"/>
              <p:cNvSpPr/>
              <p:nvPr/>
            </p:nvSpPr>
            <p:spPr bwMode="auto">
              <a:xfrm>
                <a:off x="8642139" y="2779819"/>
                <a:ext cx="96838" cy="157163"/>
              </a:xfrm>
              <a:custGeom>
                <a:avLst/>
                <a:gdLst>
                  <a:gd name="T0" fmla="*/ 64 w 100"/>
                  <a:gd name="T1" fmla="*/ 12 h 163"/>
                  <a:gd name="T2" fmla="*/ 45 w 100"/>
                  <a:gd name="T3" fmla="*/ 4 h 163"/>
                  <a:gd name="T4" fmla="*/ 16 w 100"/>
                  <a:gd name="T5" fmla="*/ 11 h 163"/>
                  <a:gd name="T6" fmla="*/ 4 w 100"/>
                  <a:gd name="T7" fmla="*/ 31 h 163"/>
                  <a:gd name="T8" fmla="*/ 39 w 100"/>
                  <a:gd name="T9" fmla="*/ 163 h 163"/>
                  <a:gd name="T10" fmla="*/ 100 w 100"/>
                  <a:gd name="T11" fmla="*/ 148 h 163"/>
                  <a:gd name="T12" fmla="*/ 64 w 100"/>
                  <a:gd name="T13" fmla="*/ 12 h 163"/>
                </a:gdLst>
                <a:ahLst/>
                <a:cxnLst>
                  <a:cxn ang="0">
                    <a:pos x="T0" y="T1"/>
                  </a:cxn>
                  <a:cxn ang="0">
                    <a:pos x="T2" y="T3"/>
                  </a:cxn>
                  <a:cxn ang="0">
                    <a:pos x="T4" y="T5"/>
                  </a:cxn>
                  <a:cxn ang="0">
                    <a:pos x="T6" y="T7"/>
                  </a:cxn>
                  <a:cxn ang="0">
                    <a:pos x="T8" y="T9"/>
                  </a:cxn>
                  <a:cxn ang="0">
                    <a:pos x="T10" y="T11"/>
                  </a:cxn>
                  <a:cxn ang="0">
                    <a:pos x="T12" y="T13"/>
                  </a:cxn>
                </a:cxnLst>
                <a:rect l="0" t="0" r="r" b="b"/>
                <a:pathLst>
                  <a:path w="100" h="163">
                    <a:moveTo>
                      <a:pt x="64" y="12"/>
                    </a:moveTo>
                    <a:cubicBezTo>
                      <a:pt x="61" y="1"/>
                      <a:pt x="60" y="0"/>
                      <a:pt x="45" y="4"/>
                    </a:cubicBezTo>
                    <a:cubicBezTo>
                      <a:pt x="16" y="11"/>
                      <a:pt x="16" y="11"/>
                      <a:pt x="16" y="11"/>
                    </a:cubicBezTo>
                    <a:cubicBezTo>
                      <a:pt x="1" y="15"/>
                      <a:pt x="0" y="16"/>
                      <a:pt x="4" y="31"/>
                    </a:cubicBezTo>
                    <a:cubicBezTo>
                      <a:pt x="39" y="163"/>
                      <a:pt x="39" y="163"/>
                      <a:pt x="39" y="163"/>
                    </a:cubicBezTo>
                    <a:cubicBezTo>
                      <a:pt x="100" y="148"/>
                      <a:pt x="100" y="148"/>
                      <a:pt x="100" y="148"/>
                    </a:cubicBezTo>
                    <a:lnTo>
                      <a:pt x="64"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sp>
            <p:nvSpPr>
              <p:cNvPr id="35" name="Freeform 59"/>
              <p:cNvSpPr/>
              <p:nvPr/>
            </p:nvSpPr>
            <p:spPr bwMode="auto">
              <a:xfrm>
                <a:off x="8683414" y="2936982"/>
                <a:ext cx="66675" cy="41275"/>
              </a:xfrm>
              <a:custGeom>
                <a:avLst/>
                <a:gdLst>
                  <a:gd name="T0" fmla="*/ 63 w 69"/>
                  <a:gd name="T1" fmla="*/ 8 h 42"/>
                  <a:gd name="T2" fmla="*/ 61 w 69"/>
                  <a:gd name="T3" fmla="*/ 0 h 42"/>
                  <a:gd name="T4" fmla="*/ 0 w 69"/>
                  <a:gd name="T5" fmla="*/ 15 h 42"/>
                  <a:gd name="T6" fmla="*/ 3 w 69"/>
                  <a:gd name="T7" fmla="*/ 27 h 42"/>
                  <a:gd name="T8" fmla="*/ 22 w 69"/>
                  <a:gd name="T9" fmla="*/ 38 h 42"/>
                  <a:gd name="T10" fmla="*/ 52 w 69"/>
                  <a:gd name="T11" fmla="*/ 31 h 42"/>
                  <a:gd name="T12" fmla="*/ 63 w 69"/>
                  <a:gd name="T13" fmla="*/ 8 h 42"/>
                </a:gdLst>
                <a:ahLst/>
                <a:cxnLst>
                  <a:cxn ang="0">
                    <a:pos x="T0" y="T1"/>
                  </a:cxn>
                  <a:cxn ang="0">
                    <a:pos x="T2" y="T3"/>
                  </a:cxn>
                  <a:cxn ang="0">
                    <a:pos x="T4" y="T5"/>
                  </a:cxn>
                  <a:cxn ang="0">
                    <a:pos x="T6" y="T7"/>
                  </a:cxn>
                  <a:cxn ang="0">
                    <a:pos x="T8" y="T9"/>
                  </a:cxn>
                  <a:cxn ang="0">
                    <a:pos x="T10" y="T11"/>
                  </a:cxn>
                  <a:cxn ang="0">
                    <a:pos x="T12" y="T13"/>
                  </a:cxn>
                </a:cxnLst>
                <a:rect l="0" t="0" r="r" b="b"/>
                <a:pathLst>
                  <a:path w="69" h="42">
                    <a:moveTo>
                      <a:pt x="63" y="8"/>
                    </a:moveTo>
                    <a:cubicBezTo>
                      <a:pt x="61" y="0"/>
                      <a:pt x="61" y="0"/>
                      <a:pt x="61" y="0"/>
                    </a:cubicBezTo>
                    <a:cubicBezTo>
                      <a:pt x="0" y="15"/>
                      <a:pt x="0" y="15"/>
                      <a:pt x="0" y="15"/>
                    </a:cubicBezTo>
                    <a:cubicBezTo>
                      <a:pt x="3" y="27"/>
                      <a:pt x="3" y="27"/>
                      <a:pt x="3" y="27"/>
                    </a:cubicBezTo>
                    <a:cubicBezTo>
                      <a:pt x="6" y="42"/>
                      <a:pt x="7" y="42"/>
                      <a:pt x="22" y="38"/>
                    </a:cubicBezTo>
                    <a:cubicBezTo>
                      <a:pt x="52" y="31"/>
                      <a:pt x="52" y="31"/>
                      <a:pt x="52" y="31"/>
                    </a:cubicBezTo>
                    <a:cubicBezTo>
                      <a:pt x="69" y="27"/>
                      <a:pt x="67" y="27"/>
                      <a:pt x="6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grpSp>
      </p:grpSp>
      <p:grpSp>
        <p:nvGrpSpPr>
          <p:cNvPr id="10" name="组合 9"/>
          <p:cNvGrpSpPr/>
          <p:nvPr/>
        </p:nvGrpSpPr>
        <p:grpSpPr>
          <a:xfrm>
            <a:off x="2658666" y="2560294"/>
            <a:ext cx="807244" cy="1196579"/>
            <a:chOff x="3544888" y="3413125"/>
            <a:chExt cx="1076325" cy="1595438"/>
          </a:xfrm>
        </p:grpSpPr>
        <p:sp>
          <p:nvSpPr>
            <p:cNvPr id="3" name="圆角矩形 2"/>
            <p:cNvSpPr/>
            <p:nvPr/>
          </p:nvSpPr>
          <p:spPr>
            <a:xfrm rot="18900000">
              <a:off x="3554413" y="3679825"/>
              <a:ext cx="1066800" cy="1066800"/>
            </a:xfrm>
            <a:prstGeom prst="roundRect">
              <a:avLst>
                <a:gd name="adj" fmla="val 26191"/>
              </a:avLst>
            </a:pr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latin typeface="AgencyFB-Regular" pitchFamily="50" charset="0"/>
                <a:ea typeface="方正正纤黑简体" panose="02000000000000000000" pitchFamily="2" charset="-122"/>
              </a:endParaRPr>
            </a:p>
          </p:txBody>
        </p:sp>
        <p:sp>
          <p:nvSpPr>
            <p:cNvPr id="4" name="圆角矩形 3"/>
            <p:cNvSpPr/>
            <p:nvPr/>
          </p:nvSpPr>
          <p:spPr>
            <a:xfrm rot="18900000">
              <a:off x="3554413" y="3413125"/>
              <a:ext cx="1066800" cy="1066800"/>
            </a:xfrm>
            <a:prstGeom prst="roundRect">
              <a:avLst>
                <a:gd name="adj" fmla="val 26191"/>
              </a:avLst>
            </a:pr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latin typeface="AgencyFB-Regular" pitchFamily="50" charset="0"/>
                <a:ea typeface="方正正纤黑简体" panose="02000000000000000000" pitchFamily="2" charset="-122"/>
              </a:endParaRPr>
            </a:p>
          </p:txBody>
        </p:sp>
        <p:sp>
          <p:nvSpPr>
            <p:cNvPr id="2" name="任意多边形 1"/>
            <p:cNvSpPr/>
            <p:nvPr/>
          </p:nvSpPr>
          <p:spPr>
            <a:xfrm rot="18900000" flipH="1" flipV="1">
              <a:off x="3544888" y="3954463"/>
              <a:ext cx="1054100" cy="1054100"/>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solidFill>
              <a:srgbClr val="E40000"/>
            </a:solid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36" name="Freeform 63"/>
            <p:cNvSpPr>
              <a:spLocks noEditPoints="1"/>
            </p:cNvSpPr>
            <p:nvPr/>
          </p:nvSpPr>
          <p:spPr bwMode="auto">
            <a:xfrm>
              <a:off x="3836988" y="3852863"/>
              <a:ext cx="471487" cy="398462"/>
            </a:xfrm>
            <a:custGeom>
              <a:avLst/>
              <a:gdLst>
                <a:gd name="T0" fmla="*/ 288 w 311"/>
                <a:gd name="T1" fmla="*/ 86 h 263"/>
                <a:gd name="T2" fmla="*/ 109 w 311"/>
                <a:gd name="T3" fmla="*/ 29 h 263"/>
                <a:gd name="T4" fmla="*/ 11 w 311"/>
                <a:gd name="T5" fmla="*/ 171 h 263"/>
                <a:gd name="T6" fmla="*/ 32 w 311"/>
                <a:gd name="T7" fmla="*/ 224 h 263"/>
                <a:gd name="T8" fmla="*/ 71 w 311"/>
                <a:gd name="T9" fmla="*/ 252 h 263"/>
                <a:gd name="T10" fmla="*/ 181 w 311"/>
                <a:gd name="T11" fmla="*/ 167 h 263"/>
                <a:gd name="T12" fmla="*/ 181 w 311"/>
                <a:gd name="T13" fmla="*/ 241 h 263"/>
                <a:gd name="T14" fmla="*/ 216 w 311"/>
                <a:gd name="T15" fmla="*/ 231 h 263"/>
                <a:gd name="T16" fmla="*/ 288 w 311"/>
                <a:gd name="T17" fmla="*/ 86 h 263"/>
                <a:gd name="T18" fmla="*/ 49 w 311"/>
                <a:gd name="T19" fmla="*/ 110 h 263"/>
                <a:gd name="T20" fmla="*/ 75 w 311"/>
                <a:gd name="T21" fmla="*/ 109 h 263"/>
                <a:gd name="T22" fmla="*/ 86 w 311"/>
                <a:gd name="T23" fmla="*/ 121 h 263"/>
                <a:gd name="T24" fmla="*/ 61 w 311"/>
                <a:gd name="T25" fmla="*/ 131 h 263"/>
                <a:gd name="T26" fmla="*/ 42 w 311"/>
                <a:gd name="T27" fmla="*/ 125 h 263"/>
                <a:gd name="T28" fmla="*/ 49 w 311"/>
                <a:gd name="T29" fmla="*/ 110 h 263"/>
                <a:gd name="T30" fmla="*/ 88 w 311"/>
                <a:gd name="T31" fmla="*/ 196 h 263"/>
                <a:gd name="T32" fmla="*/ 81 w 311"/>
                <a:gd name="T33" fmla="*/ 201 h 263"/>
                <a:gd name="T34" fmla="*/ 69 w 311"/>
                <a:gd name="T35" fmla="*/ 205 h 263"/>
                <a:gd name="T36" fmla="*/ 52 w 311"/>
                <a:gd name="T37" fmla="*/ 199 h 263"/>
                <a:gd name="T38" fmla="*/ 50 w 311"/>
                <a:gd name="T39" fmla="*/ 182 h 263"/>
                <a:gd name="T40" fmla="*/ 58 w 311"/>
                <a:gd name="T41" fmla="*/ 175 h 263"/>
                <a:gd name="T42" fmla="*/ 79 w 311"/>
                <a:gd name="T43" fmla="*/ 169 h 263"/>
                <a:gd name="T44" fmla="*/ 94 w 311"/>
                <a:gd name="T45" fmla="*/ 182 h 263"/>
                <a:gd name="T46" fmla="*/ 88 w 311"/>
                <a:gd name="T47" fmla="*/ 196 h 263"/>
                <a:gd name="T48" fmla="*/ 129 w 311"/>
                <a:gd name="T49" fmla="*/ 74 h 263"/>
                <a:gd name="T50" fmla="*/ 102 w 311"/>
                <a:gd name="T51" fmla="*/ 81 h 263"/>
                <a:gd name="T52" fmla="*/ 106 w 311"/>
                <a:gd name="T53" fmla="*/ 56 h 263"/>
                <a:gd name="T54" fmla="*/ 121 w 311"/>
                <a:gd name="T55" fmla="*/ 57 h 263"/>
                <a:gd name="T56" fmla="*/ 129 w 311"/>
                <a:gd name="T57" fmla="*/ 74 h 263"/>
                <a:gd name="T58" fmla="*/ 210 w 311"/>
                <a:gd name="T59" fmla="*/ 68 h 263"/>
                <a:gd name="T60" fmla="*/ 171 w 311"/>
                <a:gd name="T61" fmla="*/ 68 h 263"/>
                <a:gd name="T62" fmla="*/ 183 w 311"/>
                <a:gd name="T63" fmla="*/ 43 h 263"/>
                <a:gd name="T64" fmla="*/ 196 w 311"/>
                <a:gd name="T65" fmla="*/ 44 h 263"/>
                <a:gd name="T66" fmla="*/ 208 w 311"/>
                <a:gd name="T67" fmla="*/ 47 h 263"/>
                <a:gd name="T68" fmla="*/ 201 w 311"/>
                <a:gd name="T69" fmla="*/ 61 h 263"/>
                <a:gd name="T70" fmla="*/ 210 w 311"/>
                <a:gd name="T71" fmla="*/ 68 h 263"/>
                <a:gd name="T72" fmla="*/ 241 w 311"/>
                <a:gd name="T73" fmla="*/ 197 h 263"/>
                <a:gd name="T74" fmla="*/ 215 w 311"/>
                <a:gd name="T75" fmla="*/ 194 h 263"/>
                <a:gd name="T76" fmla="*/ 220 w 311"/>
                <a:gd name="T77" fmla="*/ 177 h 263"/>
                <a:gd name="T78" fmla="*/ 238 w 311"/>
                <a:gd name="T79" fmla="*/ 180 h 263"/>
                <a:gd name="T80" fmla="*/ 241 w 311"/>
                <a:gd name="T81" fmla="*/ 197 h 263"/>
                <a:gd name="T82" fmla="*/ 254 w 311"/>
                <a:gd name="T83" fmla="*/ 124 h 263"/>
                <a:gd name="T84" fmla="*/ 229 w 311"/>
                <a:gd name="T85" fmla="*/ 104 h 263"/>
                <a:gd name="T86" fmla="*/ 251 w 311"/>
                <a:gd name="T87" fmla="*/ 87 h 263"/>
                <a:gd name="T88" fmla="*/ 270 w 311"/>
                <a:gd name="T89" fmla="*/ 91 h 263"/>
                <a:gd name="T90" fmla="*/ 254 w 311"/>
                <a:gd name="T91" fmla="*/ 12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11" h="263">
                  <a:moveTo>
                    <a:pt x="288" y="86"/>
                  </a:moveTo>
                  <a:cubicBezTo>
                    <a:pt x="266" y="26"/>
                    <a:pt x="186" y="0"/>
                    <a:pt x="109" y="29"/>
                  </a:cubicBezTo>
                  <a:cubicBezTo>
                    <a:pt x="32" y="57"/>
                    <a:pt x="0" y="120"/>
                    <a:pt x="11" y="171"/>
                  </a:cubicBezTo>
                  <a:cubicBezTo>
                    <a:pt x="15" y="187"/>
                    <a:pt x="17" y="202"/>
                    <a:pt x="32" y="224"/>
                  </a:cubicBezTo>
                  <a:cubicBezTo>
                    <a:pt x="34" y="228"/>
                    <a:pt x="52" y="248"/>
                    <a:pt x="71" y="252"/>
                  </a:cubicBezTo>
                  <a:cubicBezTo>
                    <a:pt x="118" y="263"/>
                    <a:pt x="158" y="155"/>
                    <a:pt x="181" y="167"/>
                  </a:cubicBezTo>
                  <a:cubicBezTo>
                    <a:pt x="203" y="179"/>
                    <a:pt x="154" y="241"/>
                    <a:pt x="181" y="241"/>
                  </a:cubicBezTo>
                  <a:cubicBezTo>
                    <a:pt x="193" y="241"/>
                    <a:pt x="204" y="236"/>
                    <a:pt x="216" y="231"/>
                  </a:cubicBezTo>
                  <a:cubicBezTo>
                    <a:pt x="293" y="203"/>
                    <a:pt x="311" y="146"/>
                    <a:pt x="288" y="86"/>
                  </a:cubicBezTo>
                  <a:close/>
                  <a:moveTo>
                    <a:pt x="49" y="110"/>
                  </a:moveTo>
                  <a:cubicBezTo>
                    <a:pt x="49" y="110"/>
                    <a:pt x="57" y="101"/>
                    <a:pt x="75" y="109"/>
                  </a:cubicBezTo>
                  <a:cubicBezTo>
                    <a:pt x="92" y="117"/>
                    <a:pt x="84" y="116"/>
                    <a:pt x="86" y="121"/>
                  </a:cubicBezTo>
                  <a:cubicBezTo>
                    <a:pt x="87" y="126"/>
                    <a:pt x="71" y="137"/>
                    <a:pt x="61" y="131"/>
                  </a:cubicBezTo>
                  <a:cubicBezTo>
                    <a:pt x="51" y="126"/>
                    <a:pt x="49" y="125"/>
                    <a:pt x="42" y="125"/>
                  </a:cubicBezTo>
                  <a:cubicBezTo>
                    <a:pt x="35" y="125"/>
                    <a:pt x="43" y="111"/>
                    <a:pt x="49" y="110"/>
                  </a:cubicBezTo>
                  <a:close/>
                  <a:moveTo>
                    <a:pt x="88" y="196"/>
                  </a:moveTo>
                  <a:cubicBezTo>
                    <a:pt x="82" y="198"/>
                    <a:pt x="82" y="198"/>
                    <a:pt x="81" y="201"/>
                  </a:cubicBezTo>
                  <a:cubicBezTo>
                    <a:pt x="80" y="205"/>
                    <a:pt x="74" y="209"/>
                    <a:pt x="69" y="205"/>
                  </a:cubicBezTo>
                  <a:cubicBezTo>
                    <a:pt x="65" y="201"/>
                    <a:pt x="52" y="209"/>
                    <a:pt x="52" y="199"/>
                  </a:cubicBezTo>
                  <a:cubicBezTo>
                    <a:pt x="51" y="190"/>
                    <a:pt x="45" y="185"/>
                    <a:pt x="50" y="182"/>
                  </a:cubicBezTo>
                  <a:cubicBezTo>
                    <a:pt x="54" y="178"/>
                    <a:pt x="56" y="177"/>
                    <a:pt x="58" y="175"/>
                  </a:cubicBezTo>
                  <a:cubicBezTo>
                    <a:pt x="62" y="171"/>
                    <a:pt x="65" y="163"/>
                    <a:pt x="79" y="169"/>
                  </a:cubicBezTo>
                  <a:cubicBezTo>
                    <a:pt x="92" y="176"/>
                    <a:pt x="93" y="178"/>
                    <a:pt x="94" y="182"/>
                  </a:cubicBezTo>
                  <a:cubicBezTo>
                    <a:pt x="96" y="186"/>
                    <a:pt x="93" y="194"/>
                    <a:pt x="88" y="196"/>
                  </a:cubicBezTo>
                  <a:close/>
                  <a:moveTo>
                    <a:pt x="129" y="74"/>
                  </a:moveTo>
                  <a:cubicBezTo>
                    <a:pt x="129" y="81"/>
                    <a:pt x="107" y="92"/>
                    <a:pt x="102" y="81"/>
                  </a:cubicBezTo>
                  <a:cubicBezTo>
                    <a:pt x="97" y="70"/>
                    <a:pt x="105" y="72"/>
                    <a:pt x="106" y="56"/>
                  </a:cubicBezTo>
                  <a:cubicBezTo>
                    <a:pt x="106" y="52"/>
                    <a:pt x="113" y="57"/>
                    <a:pt x="121" y="57"/>
                  </a:cubicBezTo>
                  <a:cubicBezTo>
                    <a:pt x="128" y="56"/>
                    <a:pt x="130" y="68"/>
                    <a:pt x="129" y="74"/>
                  </a:cubicBezTo>
                  <a:close/>
                  <a:moveTo>
                    <a:pt x="210" y="68"/>
                  </a:moveTo>
                  <a:cubicBezTo>
                    <a:pt x="210" y="76"/>
                    <a:pt x="180" y="80"/>
                    <a:pt x="171" y="68"/>
                  </a:cubicBezTo>
                  <a:cubicBezTo>
                    <a:pt x="161" y="55"/>
                    <a:pt x="181" y="49"/>
                    <a:pt x="183" y="43"/>
                  </a:cubicBezTo>
                  <a:cubicBezTo>
                    <a:pt x="183" y="41"/>
                    <a:pt x="194" y="37"/>
                    <a:pt x="196" y="44"/>
                  </a:cubicBezTo>
                  <a:cubicBezTo>
                    <a:pt x="199" y="51"/>
                    <a:pt x="200" y="44"/>
                    <a:pt x="208" y="47"/>
                  </a:cubicBezTo>
                  <a:cubicBezTo>
                    <a:pt x="215" y="50"/>
                    <a:pt x="206" y="55"/>
                    <a:pt x="201" y="61"/>
                  </a:cubicBezTo>
                  <a:cubicBezTo>
                    <a:pt x="196" y="66"/>
                    <a:pt x="210" y="60"/>
                    <a:pt x="210" y="68"/>
                  </a:cubicBezTo>
                  <a:close/>
                  <a:moveTo>
                    <a:pt x="241" y="197"/>
                  </a:moveTo>
                  <a:cubicBezTo>
                    <a:pt x="237" y="202"/>
                    <a:pt x="219" y="199"/>
                    <a:pt x="215" y="194"/>
                  </a:cubicBezTo>
                  <a:cubicBezTo>
                    <a:pt x="211" y="188"/>
                    <a:pt x="216" y="185"/>
                    <a:pt x="220" y="177"/>
                  </a:cubicBezTo>
                  <a:cubicBezTo>
                    <a:pt x="225" y="169"/>
                    <a:pt x="238" y="180"/>
                    <a:pt x="238" y="180"/>
                  </a:cubicBezTo>
                  <a:cubicBezTo>
                    <a:pt x="245" y="174"/>
                    <a:pt x="245" y="191"/>
                    <a:pt x="241" y="197"/>
                  </a:cubicBezTo>
                  <a:close/>
                  <a:moveTo>
                    <a:pt x="254" y="124"/>
                  </a:moveTo>
                  <a:cubicBezTo>
                    <a:pt x="242" y="132"/>
                    <a:pt x="228" y="121"/>
                    <a:pt x="229" y="104"/>
                  </a:cubicBezTo>
                  <a:cubicBezTo>
                    <a:pt x="230" y="87"/>
                    <a:pt x="236" y="97"/>
                    <a:pt x="251" y="87"/>
                  </a:cubicBezTo>
                  <a:cubicBezTo>
                    <a:pt x="266" y="77"/>
                    <a:pt x="267" y="90"/>
                    <a:pt x="270" y="91"/>
                  </a:cubicBezTo>
                  <a:cubicBezTo>
                    <a:pt x="281" y="93"/>
                    <a:pt x="266" y="116"/>
                    <a:pt x="254" y="124"/>
                  </a:cubicBezTo>
                  <a:close/>
                </a:path>
              </a:pathLst>
            </a:custGeom>
            <a:solidFill>
              <a:srgbClr val="E40000"/>
            </a:solidFill>
            <a:ln>
              <a:noFill/>
            </a:ln>
          </p:spPr>
          <p:txBody>
            <a:bodyPr/>
            <a:lstStyle/>
            <a:p>
              <a:pPr>
                <a:defRPr/>
              </a:pPr>
              <a:endParaRPr lang="zh-CN" altLang="en-US" sz="1350">
                <a:latin typeface="Calibri" panose="020F0502020204030204" charset="0"/>
              </a:endParaRPr>
            </a:p>
          </p:txBody>
        </p:sp>
      </p:grpSp>
      <p:grpSp>
        <p:nvGrpSpPr>
          <p:cNvPr id="14" name="组合 13"/>
          <p:cNvGrpSpPr/>
          <p:nvPr/>
        </p:nvGrpSpPr>
        <p:grpSpPr>
          <a:xfrm>
            <a:off x="4178498" y="2368008"/>
            <a:ext cx="803077" cy="1192411"/>
            <a:chOff x="5571331" y="3156744"/>
            <a:chExt cx="1070769" cy="1589881"/>
          </a:xfrm>
        </p:grpSpPr>
        <p:sp>
          <p:nvSpPr>
            <p:cNvPr id="5" name="圆角矩形 4"/>
            <p:cNvSpPr/>
            <p:nvPr/>
          </p:nvSpPr>
          <p:spPr>
            <a:xfrm rot="18900000">
              <a:off x="5575300" y="3679825"/>
              <a:ext cx="1066800" cy="1066800"/>
            </a:xfrm>
            <a:prstGeom prst="roundRect">
              <a:avLst>
                <a:gd name="adj" fmla="val 26191"/>
              </a:avLst>
            </a:pr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latin typeface="AgencyFB-Regular" pitchFamily="50" charset="0"/>
                <a:ea typeface="方正正纤黑简体" panose="02000000000000000000" pitchFamily="2" charset="-122"/>
              </a:endParaRPr>
            </a:p>
          </p:txBody>
        </p:sp>
        <p:grpSp>
          <p:nvGrpSpPr>
            <p:cNvPr id="11" name="组合 10"/>
            <p:cNvGrpSpPr/>
            <p:nvPr/>
          </p:nvGrpSpPr>
          <p:grpSpPr>
            <a:xfrm>
              <a:off x="5571331" y="3156744"/>
              <a:ext cx="1055688" cy="1320006"/>
              <a:chOff x="5571331" y="3156744"/>
              <a:chExt cx="1055688" cy="1320006"/>
            </a:xfrm>
          </p:grpSpPr>
          <p:sp>
            <p:nvSpPr>
              <p:cNvPr id="21" name="任意多边形 20"/>
              <p:cNvSpPr/>
              <p:nvPr/>
            </p:nvSpPr>
            <p:spPr>
              <a:xfrm rot="2700000" flipH="1">
                <a:off x="5572125" y="3155950"/>
                <a:ext cx="1054100" cy="1055688"/>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6" name="任意多边形 25"/>
              <p:cNvSpPr/>
              <p:nvPr/>
            </p:nvSpPr>
            <p:spPr>
              <a:xfrm rot="2700000" flipH="1">
                <a:off x="5572125" y="3422650"/>
                <a:ext cx="1054100" cy="1054100"/>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37" name="Freeform 102"/>
              <p:cNvSpPr/>
              <p:nvPr/>
            </p:nvSpPr>
            <p:spPr bwMode="auto">
              <a:xfrm>
                <a:off x="5822950" y="4046538"/>
                <a:ext cx="577850" cy="334962"/>
              </a:xfrm>
              <a:custGeom>
                <a:avLst/>
                <a:gdLst>
                  <a:gd name="T0" fmla="*/ 1069058741 w 287"/>
                  <a:gd name="T1" fmla="*/ 223573010 h 166"/>
                  <a:gd name="T2" fmla="*/ 1036540082 w 287"/>
                  <a:gd name="T3" fmla="*/ 223573010 h 166"/>
                  <a:gd name="T4" fmla="*/ 967435665 w 287"/>
                  <a:gd name="T5" fmla="*/ 239832792 h 166"/>
                  <a:gd name="T6" fmla="*/ 967435665 w 287"/>
                  <a:gd name="T7" fmla="*/ 69105082 h 166"/>
                  <a:gd name="T8" fmla="*/ 894268177 w 287"/>
                  <a:gd name="T9" fmla="*/ 0 h 166"/>
                  <a:gd name="T10" fmla="*/ 674765713 w 287"/>
                  <a:gd name="T11" fmla="*/ 0 h 166"/>
                  <a:gd name="T12" fmla="*/ 695091134 w 287"/>
                  <a:gd name="T13" fmla="*/ 85364864 h 166"/>
                  <a:gd name="T14" fmla="*/ 695091134 w 287"/>
                  <a:gd name="T15" fmla="*/ 117884428 h 166"/>
                  <a:gd name="T16" fmla="*/ 597535155 w 287"/>
                  <a:gd name="T17" fmla="*/ 215443119 h 166"/>
                  <a:gd name="T18" fmla="*/ 565016495 w 287"/>
                  <a:gd name="T19" fmla="*/ 215443119 h 166"/>
                  <a:gd name="T20" fmla="*/ 467458502 w 287"/>
                  <a:gd name="T21" fmla="*/ 117884428 h 166"/>
                  <a:gd name="T22" fmla="*/ 467458502 w 287"/>
                  <a:gd name="T23" fmla="*/ 85364864 h 166"/>
                  <a:gd name="T24" fmla="*/ 487783923 w 287"/>
                  <a:gd name="T25" fmla="*/ 0 h 166"/>
                  <a:gd name="T26" fmla="*/ 268281460 w 287"/>
                  <a:gd name="T27" fmla="*/ 0 h 166"/>
                  <a:gd name="T28" fmla="*/ 195113972 w 287"/>
                  <a:gd name="T29" fmla="*/ 69105082 h 166"/>
                  <a:gd name="T30" fmla="*/ 195113972 w 287"/>
                  <a:gd name="T31" fmla="*/ 239832792 h 166"/>
                  <a:gd name="T32" fmla="*/ 126011568 w 287"/>
                  <a:gd name="T33" fmla="*/ 223573010 h 166"/>
                  <a:gd name="T34" fmla="*/ 93490895 w 287"/>
                  <a:gd name="T35" fmla="*/ 223573010 h 166"/>
                  <a:gd name="T36" fmla="*/ 0 w 287"/>
                  <a:gd name="T37" fmla="*/ 321131702 h 166"/>
                  <a:gd name="T38" fmla="*/ 0 w 287"/>
                  <a:gd name="T39" fmla="*/ 353653283 h 166"/>
                  <a:gd name="T40" fmla="*/ 93490895 w 287"/>
                  <a:gd name="T41" fmla="*/ 451211975 h 166"/>
                  <a:gd name="T42" fmla="*/ 126011568 w 287"/>
                  <a:gd name="T43" fmla="*/ 451211975 h 166"/>
                  <a:gd name="T44" fmla="*/ 195113972 w 287"/>
                  <a:gd name="T45" fmla="*/ 434952193 h 166"/>
                  <a:gd name="T46" fmla="*/ 195113972 w 287"/>
                  <a:gd name="T47" fmla="*/ 605679903 h 166"/>
                  <a:gd name="T48" fmla="*/ 268281460 w 287"/>
                  <a:gd name="T49" fmla="*/ 674784985 h 166"/>
                  <a:gd name="T50" fmla="*/ 487783923 w 287"/>
                  <a:gd name="T51" fmla="*/ 674784985 h 166"/>
                  <a:gd name="T52" fmla="*/ 467458502 w 287"/>
                  <a:gd name="T53" fmla="*/ 589420121 h 166"/>
                  <a:gd name="T54" fmla="*/ 467458502 w 287"/>
                  <a:gd name="T55" fmla="*/ 556900557 h 166"/>
                  <a:gd name="T56" fmla="*/ 565016495 w 287"/>
                  <a:gd name="T57" fmla="*/ 459341866 h 166"/>
                  <a:gd name="T58" fmla="*/ 597535155 w 287"/>
                  <a:gd name="T59" fmla="*/ 459341866 h 166"/>
                  <a:gd name="T60" fmla="*/ 695091134 w 287"/>
                  <a:gd name="T61" fmla="*/ 556900557 h 166"/>
                  <a:gd name="T62" fmla="*/ 695091134 w 287"/>
                  <a:gd name="T63" fmla="*/ 589420121 h 166"/>
                  <a:gd name="T64" fmla="*/ 674765713 w 287"/>
                  <a:gd name="T65" fmla="*/ 674784985 h 166"/>
                  <a:gd name="T66" fmla="*/ 894268177 w 287"/>
                  <a:gd name="T67" fmla="*/ 674784985 h 166"/>
                  <a:gd name="T68" fmla="*/ 967435665 w 287"/>
                  <a:gd name="T69" fmla="*/ 605679903 h 166"/>
                  <a:gd name="T70" fmla="*/ 967435665 w 287"/>
                  <a:gd name="T71" fmla="*/ 434952193 h 166"/>
                  <a:gd name="T72" fmla="*/ 1036540082 w 287"/>
                  <a:gd name="T73" fmla="*/ 451211975 h 166"/>
                  <a:gd name="T74" fmla="*/ 1069058741 w 287"/>
                  <a:gd name="T75" fmla="*/ 451211975 h 166"/>
                  <a:gd name="T76" fmla="*/ 1166614721 w 287"/>
                  <a:gd name="T77" fmla="*/ 353653283 h 166"/>
                  <a:gd name="T78" fmla="*/ 1166614721 w 287"/>
                  <a:gd name="T79" fmla="*/ 321131702 h 166"/>
                  <a:gd name="T80" fmla="*/ 1069058741 w 287"/>
                  <a:gd name="T81" fmla="*/ 223573010 h 16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87" h="166">
                    <a:moveTo>
                      <a:pt x="263" y="55"/>
                    </a:moveTo>
                    <a:cubicBezTo>
                      <a:pt x="255" y="55"/>
                      <a:pt x="255" y="55"/>
                      <a:pt x="255" y="55"/>
                    </a:cubicBezTo>
                    <a:cubicBezTo>
                      <a:pt x="250" y="55"/>
                      <a:pt x="244" y="57"/>
                      <a:pt x="238" y="59"/>
                    </a:cubicBezTo>
                    <a:cubicBezTo>
                      <a:pt x="238" y="17"/>
                      <a:pt x="238" y="17"/>
                      <a:pt x="238" y="17"/>
                    </a:cubicBezTo>
                    <a:cubicBezTo>
                      <a:pt x="238" y="8"/>
                      <a:pt x="230" y="0"/>
                      <a:pt x="220" y="0"/>
                    </a:cubicBezTo>
                    <a:cubicBezTo>
                      <a:pt x="166" y="0"/>
                      <a:pt x="166" y="0"/>
                      <a:pt x="166" y="0"/>
                    </a:cubicBezTo>
                    <a:cubicBezTo>
                      <a:pt x="168" y="6"/>
                      <a:pt x="171" y="15"/>
                      <a:pt x="171" y="21"/>
                    </a:cubicBezTo>
                    <a:cubicBezTo>
                      <a:pt x="171" y="29"/>
                      <a:pt x="171" y="29"/>
                      <a:pt x="171" y="29"/>
                    </a:cubicBezTo>
                    <a:cubicBezTo>
                      <a:pt x="171" y="42"/>
                      <a:pt x="160" y="53"/>
                      <a:pt x="147" y="53"/>
                    </a:cubicBezTo>
                    <a:cubicBezTo>
                      <a:pt x="139" y="53"/>
                      <a:pt x="139" y="53"/>
                      <a:pt x="139" y="53"/>
                    </a:cubicBezTo>
                    <a:cubicBezTo>
                      <a:pt x="126" y="53"/>
                      <a:pt x="115" y="42"/>
                      <a:pt x="115" y="29"/>
                    </a:cubicBezTo>
                    <a:cubicBezTo>
                      <a:pt x="115" y="21"/>
                      <a:pt x="115" y="21"/>
                      <a:pt x="115" y="21"/>
                    </a:cubicBezTo>
                    <a:cubicBezTo>
                      <a:pt x="115" y="15"/>
                      <a:pt x="118" y="6"/>
                      <a:pt x="120" y="0"/>
                    </a:cubicBezTo>
                    <a:cubicBezTo>
                      <a:pt x="66" y="0"/>
                      <a:pt x="66" y="0"/>
                      <a:pt x="66" y="0"/>
                    </a:cubicBezTo>
                    <a:cubicBezTo>
                      <a:pt x="56" y="0"/>
                      <a:pt x="48" y="8"/>
                      <a:pt x="48" y="17"/>
                    </a:cubicBezTo>
                    <a:cubicBezTo>
                      <a:pt x="48" y="59"/>
                      <a:pt x="48" y="59"/>
                      <a:pt x="48" y="59"/>
                    </a:cubicBezTo>
                    <a:cubicBezTo>
                      <a:pt x="43" y="57"/>
                      <a:pt x="36" y="55"/>
                      <a:pt x="31" y="55"/>
                    </a:cubicBezTo>
                    <a:cubicBezTo>
                      <a:pt x="23" y="55"/>
                      <a:pt x="23" y="55"/>
                      <a:pt x="23" y="55"/>
                    </a:cubicBezTo>
                    <a:cubicBezTo>
                      <a:pt x="10" y="55"/>
                      <a:pt x="0" y="66"/>
                      <a:pt x="0" y="79"/>
                    </a:cubicBezTo>
                    <a:cubicBezTo>
                      <a:pt x="0" y="87"/>
                      <a:pt x="0" y="87"/>
                      <a:pt x="0" y="87"/>
                    </a:cubicBezTo>
                    <a:cubicBezTo>
                      <a:pt x="0" y="100"/>
                      <a:pt x="10" y="111"/>
                      <a:pt x="23" y="111"/>
                    </a:cubicBezTo>
                    <a:cubicBezTo>
                      <a:pt x="31" y="111"/>
                      <a:pt x="31" y="111"/>
                      <a:pt x="31" y="111"/>
                    </a:cubicBezTo>
                    <a:cubicBezTo>
                      <a:pt x="36" y="111"/>
                      <a:pt x="43" y="109"/>
                      <a:pt x="48" y="107"/>
                    </a:cubicBezTo>
                    <a:cubicBezTo>
                      <a:pt x="48" y="149"/>
                      <a:pt x="48" y="149"/>
                      <a:pt x="48" y="149"/>
                    </a:cubicBezTo>
                    <a:cubicBezTo>
                      <a:pt x="48" y="158"/>
                      <a:pt x="56" y="166"/>
                      <a:pt x="66" y="166"/>
                    </a:cubicBezTo>
                    <a:cubicBezTo>
                      <a:pt x="120" y="166"/>
                      <a:pt x="120" y="166"/>
                      <a:pt x="120" y="166"/>
                    </a:cubicBezTo>
                    <a:cubicBezTo>
                      <a:pt x="118" y="160"/>
                      <a:pt x="115" y="151"/>
                      <a:pt x="115" y="145"/>
                    </a:cubicBezTo>
                    <a:cubicBezTo>
                      <a:pt x="115" y="137"/>
                      <a:pt x="115" y="137"/>
                      <a:pt x="115" y="137"/>
                    </a:cubicBezTo>
                    <a:cubicBezTo>
                      <a:pt x="115" y="123"/>
                      <a:pt x="126" y="113"/>
                      <a:pt x="139" y="113"/>
                    </a:cubicBezTo>
                    <a:cubicBezTo>
                      <a:pt x="147" y="113"/>
                      <a:pt x="147" y="113"/>
                      <a:pt x="147" y="113"/>
                    </a:cubicBezTo>
                    <a:cubicBezTo>
                      <a:pt x="160" y="113"/>
                      <a:pt x="171" y="123"/>
                      <a:pt x="171" y="137"/>
                    </a:cubicBezTo>
                    <a:cubicBezTo>
                      <a:pt x="171" y="145"/>
                      <a:pt x="171" y="145"/>
                      <a:pt x="171" y="145"/>
                    </a:cubicBezTo>
                    <a:cubicBezTo>
                      <a:pt x="171" y="151"/>
                      <a:pt x="169" y="160"/>
                      <a:pt x="166" y="166"/>
                    </a:cubicBezTo>
                    <a:cubicBezTo>
                      <a:pt x="220" y="166"/>
                      <a:pt x="220" y="166"/>
                      <a:pt x="220" y="166"/>
                    </a:cubicBezTo>
                    <a:cubicBezTo>
                      <a:pt x="230" y="166"/>
                      <a:pt x="238" y="158"/>
                      <a:pt x="238" y="149"/>
                    </a:cubicBezTo>
                    <a:cubicBezTo>
                      <a:pt x="238" y="107"/>
                      <a:pt x="238" y="107"/>
                      <a:pt x="238" y="107"/>
                    </a:cubicBezTo>
                    <a:cubicBezTo>
                      <a:pt x="244" y="109"/>
                      <a:pt x="250" y="111"/>
                      <a:pt x="255" y="111"/>
                    </a:cubicBezTo>
                    <a:cubicBezTo>
                      <a:pt x="263" y="111"/>
                      <a:pt x="263" y="111"/>
                      <a:pt x="263" y="111"/>
                    </a:cubicBezTo>
                    <a:cubicBezTo>
                      <a:pt x="276" y="111"/>
                      <a:pt x="287" y="100"/>
                      <a:pt x="287" y="87"/>
                    </a:cubicBezTo>
                    <a:cubicBezTo>
                      <a:pt x="287" y="79"/>
                      <a:pt x="287" y="79"/>
                      <a:pt x="287" y="79"/>
                    </a:cubicBezTo>
                    <a:cubicBezTo>
                      <a:pt x="287" y="66"/>
                      <a:pt x="276" y="55"/>
                      <a:pt x="263" y="55"/>
                    </a:cubicBezTo>
                    <a:close/>
                  </a:path>
                </a:pathLst>
              </a:custGeom>
              <a:solidFill>
                <a:srgbClr val="E40000"/>
              </a:solidFill>
              <a:ln>
                <a:noFill/>
              </a:ln>
            </p:spPr>
            <p:txBody>
              <a:bodyPr/>
              <a:lstStyle/>
              <a:p>
                <a:endParaRPr lang="zh-CN" altLang="en-US" sz="1350"/>
              </a:p>
            </p:txBody>
          </p:sp>
        </p:grpSp>
      </p:grpSp>
      <p:grpSp>
        <p:nvGrpSpPr>
          <p:cNvPr id="12" name="组合 11"/>
          <p:cNvGrpSpPr/>
          <p:nvPr/>
        </p:nvGrpSpPr>
        <p:grpSpPr>
          <a:xfrm>
            <a:off x="5697141" y="2560294"/>
            <a:ext cx="800100" cy="1196579"/>
            <a:chOff x="7596188" y="3413125"/>
            <a:chExt cx="1066800" cy="1595438"/>
          </a:xfrm>
        </p:grpSpPr>
        <p:sp>
          <p:nvSpPr>
            <p:cNvPr id="6" name="圆角矩形 5"/>
            <p:cNvSpPr/>
            <p:nvPr/>
          </p:nvSpPr>
          <p:spPr>
            <a:xfrm rot="18900000">
              <a:off x="7596188" y="3679825"/>
              <a:ext cx="1066800" cy="1066800"/>
            </a:xfrm>
            <a:prstGeom prst="roundRect">
              <a:avLst>
                <a:gd name="adj" fmla="val 26191"/>
              </a:avLst>
            </a:pr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latin typeface="AgencyFB-Regular" pitchFamily="50" charset="0"/>
                <a:ea typeface="方正正纤黑简体" panose="02000000000000000000" pitchFamily="2" charset="-122"/>
              </a:endParaRPr>
            </a:p>
          </p:txBody>
        </p:sp>
        <p:sp>
          <p:nvSpPr>
            <p:cNvPr id="7" name="圆角矩形 6"/>
            <p:cNvSpPr/>
            <p:nvPr/>
          </p:nvSpPr>
          <p:spPr>
            <a:xfrm rot="18900000">
              <a:off x="7596188" y="3413125"/>
              <a:ext cx="1066800" cy="1066800"/>
            </a:xfrm>
            <a:prstGeom prst="roundRect">
              <a:avLst>
                <a:gd name="adj" fmla="val 26191"/>
              </a:avLst>
            </a:pr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latin typeface="AgencyFB-Regular" pitchFamily="50" charset="0"/>
                <a:ea typeface="方正正纤黑简体" panose="02000000000000000000" pitchFamily="2" charset="-122"/>
              </a:endParaRPr>
            </a:p>
          </p:txBody>
        </p:sp>
        <p:sp>
          <p:nvSpPr>
            <p:cNvPr id="9" name="任意多边形 8"/>
            <p:cNvSpPr/>
            <p:nvPr/>
          </p:nvSpPr>
          <p:spPr>
            <a:xfrm rot="18900000" flipH="1" flipV="1">
              <a:off x="7600950" y="3954463"/>
              <a:ext cx="1054100" cy="1054100"/>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38" name="Freeform 144"/>
            <p:cNvSpPr>
              <a:spLocks noEditPoints="1"/>
            </p:cNvSpPr>
            <p:nvPr/>
          </p:nvSpPr>
          <p:spPr bwMode="auto">
            <a:xfrm>
              <a:off x="7920038" y="3889375"/>
              <a:ext cx="436562" cy="382588"/>
            </a:xfrm>
            <a:custGeom>
              <a:avLst/>
              <a:gdLst>
                <a:gd name="T0" fmla="*/ 288 w 288"/>
                <a:gd name="T1" fmla="*/ 63 h 253"/>
                <a:gd name="T2" fmla="*/ 288 w 288"/>
                <a:gd name="T3" fmla="*/ 40 h 253"/>
                <a:gd name="T4" fmla="*/ 259 w 288"/>
                <a:gd name="T5" fmla="*/ 19 h 253"/>
                <a:gd name="T6" fmla="*/ 145 w 288"/>
                <a:gd name="T7" fmla="*/ 0 h 253"/>
                <a:gd name="T8" fmla="*/ 144 w 288"/>
                <a:gd name="T9" fmla="*/ 0 h 253"/>
                <a:gd name="T10" fmla="*/ 29 w 288"/>
                <a:gd name="T11" fmla="*/ 19 h 253"/>
                <a:gd name="T12" fmla="*/ 0 w 288"/>
                <a:gd name="T13" fmla="*/ 40 h 253"/>
                <a:gd name="T14" fmla="*/ 0 w 288"/>
                <a:gd name="T15" fmla="*/ 41 h 253"/>
                <a:gd name="T16" fmla="*/ 0 w 288"/>
                <a:gd name="T17" fmla="*/ 213 h 253"/>
                <a:gd name="T18" fmla="*/ 143 w 288"/>
                <a:gd name="T19" fmla="*/ 253 h 253"/>
                <a:gd name="T20" fmla="*/ 144 w 288"/>
                <a:gd name="T21" fmla="*/ 253 h 253"/>
                <a:gd name="T22" fmla="*/ 288 w 288"/>
                <a:gd name="T23" fmla="*/ 212 h 253"/>
                <a:gd name="T24" fmla="*/ 288 w 288"/>
                <a:gd name="T25" fmla="*/ 63 h 253"/>
                <a:gd name="T26" fmla="*/ 144 w 288"/>
                <a:gd name="T27" fmla="*/ 29 h 253"/>
                <a:gd name="T28" fmla="*/ 145 w 288"/>
                <a:gd name="T29" fmla="*/ 29 h 253"/>
                <a:gd name="T30" fmla="*/ 259 w 288"/>
                <a:gd name="T31" fmla="*/ 51 h 253"/>
                <a:gd name="T32" fmla="*/ 259 w 288"/>
                <a:gd name="T33" fmla="*/ 52 h 253"/>
                <a:gd name="T34" fmla="*/ 144 w 288"/>
                <a:gd name="T35" fmla="*/ 73 h 253"/>
                <a:gd name="T36" fmla="*/ 143 w 288"/>
                <a:gd name="T37" fmla="*/ 73 h 253"/>
                <a:gd name="T38" fmla="*/ 29 w 288"/>
                <a:gd name="T39" fmla="*/ 52 h 253"/>
                <a:gd name="T40" fmla="*/ 29 w 288"/>
                <a:gd name="T41" fmla="*/ 51 h 253"/>
                <a:gd name="T42" fmla="*/ 144 w 288"/>
                <a:gd name="T43" fmla="*/ 29 h 253"/>
                <a:gd name="T44" fmla="*/ 144 w 288"/>
                <a:gd name="T45" fmla="*/ 162 h 253"/>
                <a:gd name="T46" fmla="*/ 143 w 288"/>
                <a:gd name="T47" fmla="*/ 162 h 253"/>
                <a:gd name="T48" fmla="*/ 29 w 288"/>
                <a:gd name="T49" fmla="*/ 140 h 253"/>
                <a:gd name="T50" fmla="*/ 29 w 288"/>
                <a:gd name="T51" fmla="*/ 83 h 253"/>
                <a:gd name="T52" fmla="*/ 143 w 288"/>
                <a:gd name="T53" fmla="*/ 102 h 253"/>
                <a:gd name="T54" fmla="*/ 144 w 288"/>
                <a:gd name="T55" fmla="*/ 102 h 253"/>
                <a:gd name="T56" fmla="*/ 259 w 288"/>
                <a:gd name="T57" fmla="*/ 83 h 253"/>
                <a:gd name="T58" fmla="*/ 259 w 288"/>
                <a:gd name="T59" fmla="*/ 140 h 253"/>
                <a:gd name="T60" fmla="*/ 144 w 288"/>
                <a:gd name="T61" fmla="*/ 162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8" h="253">
                  <a:moveTo>
                    <a:pt x="288" y="63"/>
                  </a:moveTo>
                  <a:cubicBezTo>
                    <a:pt x="288" y="40"/>
                    <a:pt x="288" y="40"/>
                    <a:pt x="288" y="40"/>
                  </a:cubicBezTo>
                  <a:cubicBezTo>
                    <a:pt x="288" y="34"/>
                    <a:pt x="277" y="26"/>
                    <a:pt x="259" y="19"/>
                  </a:cubicBezTo>
                  <a:cubicBezTo>
                    <a:pt x="233" y="9"/>
                    <a:pt x="192" y="0"/>
                    <a:pt x="145" y="0"/>
                  </a:cubicBezTo>
                  <a:cubicBezTo>
                    <a:pt x="145" y="0"/>
                    <a:pt x="144" y="0"/>
                    <a:pt x="144" y="0"/>
                  </a:cubicBezTo>
                  <a:cubicBezTo>
                    <a:pt x="97" y="0"/>
                    <a:pt x="55" y="9"/>
                    <a:pt x="29" y="19"/>
                  </a:cubicBezTo>
                  <a:cubicBezTo>
                    <a:pt x="12" y="26"/>
                    <a:pt x="1" y="34"/>
                    <a:pt x="0" y="40"/>
                  </a:cubicBezTo>
                  <a:cubicBezTo>
                    <a:pt x="0" y="40"/>
                    <a:pt x="0" y="40"/>
                    <a:pt x="0" y="41"/>
                  </a:cubicBezTo>
                  <a:cubicBezTo>
                    <a:pt x="0" y="213"/>
                    <a:pt x="0" y="213"/>
                    <a:pt x="0" y="213"/>
                  </a:cubicBezTo>
                  <a:cubicBezTo>
                    <a:pt x="0" y="228"/>
                    <a:pt x="64" y="253"/>
                    <a:pt x="143" y="253"/>
                  </a:cubicBezTo>
                  <a:cubicBezTo>
                    <a:pt x="143" y="253"/>
                    <a:pt x="144" y="253"/>
                    <a:pt x="144" y="253"/>
                  </a:cubicBezTo>
                  <a:cubicBezTo>
                    <a:pt x="224" y="253"/>
                    <a:pt x="288" y="228"/>
                    <a:pt x="288" y="212"/>
                  </a:cubicBezTo>
                  <a:lnTo>
                    <a:pt x="288" y="63"/>
                  </a:lnTo>
                  <a:close/>
                  <a:moveTo>
                    <a:pt x="144" y="29"/>
                  </a:moveTo>
                  <a:cubicBezTo>
                    <a:pt x="145" y="29"/>
                    <a:pt x="145" y="29"/>
                    <a:pt x="145" y="29"/>
                  </a:cubicBezTo>
                  <a:cubicBezTo>
                    <a:pt x="201" y="29"/>
                    <a:pt x="244" y="43"/>
                    <a:pt x="259" y="51"/>
                  </a:cubicBezTo>
                  <a:cubicBezTo>
                    <a:pt x="259" y="52"/>
                    <a:pt x="259" y="52"/>
                    <a:pt x="259" y="52"/>
                  </a:cubicBezTo>
                  <a:cubicBezTo>
                    <a:pt x="244" y="60"/>
                    <a:pt x="201" y="73"/>
                    <a:pt x="144" y="73"/>
                  </a:cubicBezTo>
                  <a:cubicBezTo>
                    <a:pt x="143" y="73"/>
                    <a:pt x="143" y="73"/>
                    <a:pt x="143" y="73"/>
                  </a:cubicBezTo>
                  <a:cubicBezTo>
                    <a:pt x="87" y="73"/>
                    <a:pt x="44" y="60"/>
                    <a:pt x="29" y="52"/>
                  </a:cubicBezTo>
                  <a:cubicBezTo>
                    <a:pt x="29" y="51"/>
                    <a:pt x="29" y="51"/>
                    <a:pt x="29" y="51"/>
                  </a:cubicBezTo>
                  <a:cubicBezTo>
                    <a:pt x="44" y="43"/>
                    <a:pt x="87" y="29"/>
                    <a:pt x="144" y="29"/>
                  </a:cubicBezTo>
                  <a:close/>
                  <a:moveTo>
                    <a:pt x="144" y="162"/>
                  </a:moveTo>
                  <a:cubicBezTo>
                    <a:pt x="143" y="162"/>
                    <a:pt x="143" y="162"/>
                    <a:pt x="143" y="162"/>
                  </a:cubicBezTo>
                  <a:cubicBezTo>
                    <a:pt x="87" y="162"/>
                    <a:pt x="44" y="148"/>
                    <a:pt x="29" y="140"/>
                  </a:cubicBezTo>
                  <a:cubicBezTo>
                    <a:pt x="29" y="83"/>
                    <a:pt x="29" y="83"/>
                    <a:pt x="29" y="83"/>
                  </a:cubicBezTo>
                  <a:cubicBezTo>
                    <a:pt x="55" y="94"/>
                    <a:pt x="96" y="102"/>
                    <a:pt x="143" y="102"/>
                  </a:cubicBezTo>
                  <a:cubicBezTo>
                    <a:pt x="143" y="102"/>
                    <a:pt x="144" y="102"/>
                    <a:pt x="144" y="102"/>
                  </a:cubicBezTo>
                  <a:cubicBezTo>
                    <a:pt x="191" y="102"/>
                    <a:pt x="233" y="94"/>
                    <a:pt x="259" y="83"/>
                  </a:cubicBezTo>
                  <a:cubicBezTo>
                    <a:pt x="259" y="140"/>
                    <a:pt x="259" y="140"/>
                    <a:pt x="259" y="140"/>
                  </a:cubicBezTo>
                  <a:cubicBezTo>
                    <a:pt x="244" y="148"/>
                    <a:pt x="201" y="161"/>
                    <a:pt x="144" y="162"/>
                  </a:cubicBezTo>
                  <a:close/>
                </a:path>
              </a:pathLst>
            </a:custGeom>
            <a:solidFill>
              <a:srgbClr val="E40000"/>
            </a:solidFill>
            <a:ln>
              <a:noFill/>
            </a:ln>
          </p:spPr>
          <p:txBody>
            <a:bodyPr/>
            <a:lstStyle/>
            <a:p>
              <a:pPr>
                <a:defRPr/>
              </a:pPr>
              <a:endParaRPr lang="zh-CN" altLang="en-US" sz="1350">
                <a:latin typeface="Calibri" panose="020F0502020204030204" charset="0"/>
              </a:endParaRPr>
            </a:p>
          </p:txBody>
        </p:sp>
      </p:grpSp>
      <p:grpSp>
        <p:nvGrpSpPr>
          <p:cNvPr id="15" name="组合 14"/>
          <p:cNvGrpSpPr/>
          <p:nvPr/>
        </p:nvGrpSpPr>
        <p:grpSpPr>
          <a:xfrm>
            <a:off x="1150144" y="2367413"/>
            <a:ext cx="801291" cy="1193006"/>
            <a:chOff x="1533525" y="3155950"/>
            <a:chExt cx="1068388" cy="1590675"/>
          </a:xfrm>
        </p:grpSpPr>
        <p:sp>
          <p:nvSpPr>
            <p:cNvPr id="16" name="圆角矩形 15"/>
            <p:cNvSpPr/>
            <p:nvPr/>
          </p:nvSpPr>
          <p:spPr>
            <a:xfrm rot="18900000">
              <a:off x="1533525" y="3679825"/>
              <a:ext cx="1066800" cy="1066800"/>
            </a:xfrm>
            <a:prstGeom prst="roundRect">
              <a:avLst>
                <a:gd name="adj" fmla="val 26191"/>
              </a:avLst>
            </a:pr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latin typeface="AgencyFB-Regular" pitchFamily="50" charset="0"/>
                <a:ea typeface="方正正纤黑简体" panose="02000000000000000000" pitchFamily="2" charset="-122"/>
              </a:endParaRPr>
            </a:p>
          </p:txBody>
        </p:sp>
        <p:sp>
          <p:nvSpPr>
            <p:cNvPr id="19" name="任意多边形 18"/>
            <p:cNvSpPr/>
            <p:nvPr/>
          </p:nvSpPr>
          <p:spPr>
            <a:xfrm rot="18900000">
              <a:off x="1547813" y="3155950"/>
              <a:ext cx="1054100" cy="1055688"/>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solidFill>
              <a:srgbClr val="E4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4" name="任意多边形 23"/>
            <p:cNvSpPr/>
            <p:nvPr/>
          </p:nvSpPr>
          <p:spPr>
            <a:xfrm rot="18900000">
              <a:off x="1547813" y="3422650"/>
              <a:ext cx="1054100" cy="1054100"/>
            </a:xfrm>
            <a:custGeom>
              <a:avLst/>
              <a:gdLst>
                <a:gd name="connsiteX0" fmla="*/ 972458 w 1054294"/>
                <a:gd name="connsiteY0" fmla="*/ 81836 h 1054293"/>
                <a:gd name="connsiteX1" fmla="*/ 1054294 w 1054294"/>
                <a:gd name="connsiteY1" fmla="*/ 279406 h 1054293"/>
                <a:gd name="connsiteX2" fmla="*/ 1054294 w 1054294"/>
                <a:gd name="connsiteY2" fmla="*/ 787394 h 1054293"/>
                <a:gd name="connsiteX3" fmla="*/ 883646 w 1054294"/>
                <a:gd name="connsiteY3" fmla="*/ 1044843 h 1054293"/>
                <a:gd name="connsiteX4" fmla="*/ 853203 w 1054294"/>
                <a:gd name="connsiteY4" fmla="*/ 1054293 h 1054293"/>
                <a:gd name="connsiteX5" fmla="*/ 860033 w 1054294"/>
                <a:gd name="connsiteY5" fmla="*/ 1032290 h 1054293"/>
                <a:gd name="connsiteX6" fmla="*/ 865709 w 1054294"/>
                <a:gd name="connsiteY6" fmla="*/ 975980 h 1054293"/>
                <a:gd name="connsiteX7" fmla="*/ 865709 w 1054294"/>
                <a:gd name="connsiteY7" fmla="*/ 467992 h 1054293"/>
                <a:gd name="connsiteX8" fmla="*/ 586303 w 1054294"/>
                <a:gd name="connsiteY8" fmla="*/ 188586 h 1054293"/>
                <a:gd name="connsiteX9" fmla="*/ 78315 w 1054294"/>
                <a:gd name="connsiteY9" fmla="*/ 188586 h 1054293"/>
                <a:gd name="connsiteX10" fmla="*/ 22005 w 1054294"/>
                <a:gd name="connsiteY10" fmla="*/ 194263 h 1054293"/>
                <a:gd name="connsiteX11" fmla="*/ 0 w 1054294"/>
                <a:gd name="connsiteY11" fmla="*/ 201093 h 1054293"/>
                <a:gd name="connsiteX12" fmla="*/ 9451 w 1054294"/>
                <a:gd name="connsiteY12" fmla="*/ 170649 h 1054293"/>
                <a:gd name="connsiteX13" fmla="*/ 266900 w 1054294"/>
                <a:gd name="connsiteY13" fmla="*/ 0 h 1054293"/>
                <a:gd name="connsiteX14" fmla="*/ 774888 w 1054294"/>
                <a:gd name="connsiteY14" fmla="*/ 0 h 1054293"/>
                <a:gd name="connsiteX15" fmla="*/ 972458 w 1054294"/>
                <a:gd name="connsiteY15" fmla="*/ 81836 h 105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4294" h="1054293">
                  <a:moveTo>
                    <a:pt x="972458" y="81836"/>
                  </a:moveTo>
                  <a:cubicBezTo>
                    <a:pt x="1023021" y="132398"/>
                    <a:pt x="1054294" y="202250"/>
                    <a:pt x="1054294" y="279406"/>
                  </a:cubicBezTo>
                  <a:lnTo>
                    <a:pt x="1054294" y="787394"/>
                  </a:lnTo>
                  <a:cubicBezTo>
                    <a:pt x="1054294" y="903128"/>
                    <a:pt x="983929" y="1002427"/>
                    <a:pt x="883646" y="1044843"/>
                  </a:cubicBezTo>
                  <a:lnTo>
                    <a:pt x="853203" y="1054293"/>
                  </a:lnTo>
                  <a:lnTo>
                    <a:pt x="860033" y="1032290"/>
                  </a:lnTo>
                  <a:cubicBezTo>
                    <a:pt x="863755" y="1014101"/>
                    <a:pt x="865709" y="995269"/>
                    <a:pt x="865709" y="975980"/>
                  </a:cubicBezTo>
                  <a:lnTo>
                    <a:pt x="865709" y="467992"/>
                  </a:lnTo>
                  <a:cubicBezTo>
                    <a:pt x="865709" y="313680"/>
                    <a:pt x="740615" y="188586"/>
                    <a:pt x="586303" y="188586"/>
                  </a:cubicBezTo>
                  <a:lnTo>
                    <a:pt x="78315" y="188586"/>
                  </a:lnTo>
                  <a:cubicBezTo>
                    <a:pt x="59026" y="188586"/>
                    <a:pt x="40194" y="190541"/>
                    <a:pt x="22005" y="194263"/>
                  </a:cubicBezTo>
                  <a:lnTo>
                    <a:pt x="0" y="201093"/>
                  </a:lnTo>
                  <a:lnTo>
                    <a:pt x="9451" y="170649"/>
                  </a:lnTo>
                  <a:cubicBezTo>
                    <a:pt x="51867" y="70365"/>
                    <a:pt x="151166" y="0"/>
                    <a:pt x="266900" y="0"/>
                  </a:cubicBezTo>
                  <a:lnTo>
                    <a:pt x="774888" y="0"/>
                  </a:lnTo>
                  <a:cubicBezTo>
                    <a:pt x="852044" y="0"/>
                    <a:pt x="921896" y="31273"/>
                    <a:pt x="972458" y="81836"/>
                  </a:cubicBezTo>
                  <a:close/>
                </a:path>
              </a:pathLst>
            </a:custGeom>
            <a:noFill/>
            <a:ln>
              <a:solidFill>
                <a:srgbClr val="E4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grpSp>
          <p:nvGrpSpPr>
            <p:cNvPr id="39" name="组合 38"/>
            <p:cNvGrpSpPr/>
            <p:nvPr/>
          </p:nvGrpSpPr>
          <p:grpSpPr>
            <a:xfrm>
              <a:off x="1838658" y="4002782"/>
              <a:ext cx="404424" cy="434198"/>
              <a:chOff x="4019339" y="2140057"/>
              <a:chExt cx="258763" cy="277813"/>
            </a:xfrm>
            <a:solidFill>
              <a:srgbClr val="E40000"/>
            </a:solidFill>
          </p:grpSpPr>
          <p:sp>
            <p:nvSpPr>
              <p:cNvPr id="40" name="Freeform 281"/>
              <p:cNvSpPr>
                <a:spLocks noEditPoints="1"/>
              </p:cNvSpPr>
              <p:nvPr/>
            </p:nvSpPr>
            <p:spPr bwMode="auto">
              <a:xfrm>
                <a:off x="4019339" y="2140057"/>
                <a:ext cx="258763" cy="277813"/>
              </a:xfrm>
              <a:custGeom>
                <a:avLst/>
                <a:gdLst>
                  <a:gd name="T0" fmla="*/ 237 w 266"/>
                  <a:gd name="T1" fmla="*/ 24 h 288"/>
                  <a:gd name="T2" fmla="*/ 221 w 266"/>
                  <a:gd name="T3" fmla="*/ 24 h 288"/>
                  <a:gd name="T4" fmla="*/ 221 w 266"/>
                  <a:gd name="T5" fmla="*/ 14 h 288"/>
                  <a:gd name="T6" fmla="*/ 207 w 266"/>
                  <a:gd name="T7" fmla="*/ 0 h 288"/>
                  <a:gd name="T8" fmla="*/ 193 w 266"/>
                  <a:gd name="T9" fmla="*/ 14 h 288"/>
                  <a:gd name="T10" fmla="*/ 193 w 266"/>
                  <a:gd name="T11" fmla="*/ 24 h 288"/>
                  <a:gd name="T12" fmla="*/ 146 w 266"/>
                  <a:gd name="T13" fmla="*/ 24 h 288"/>
                  <a:gd name="T14" fmla="*/ 146 w 266"/>
                  <a:gd name="T15" fmla="*/ 14 h 288"/>
                  <a:gd name="T16" fmla="*/ 133 w 266"/>
                  <a:gd name="T17" fmla="*/ 0 h 288"/>
                  <a:gd name="T18" fmla="*/ 119 w 266"/>
                  <a:gd name="T19" fmla="*/ 14 h 288"/>
                  <a:gd name="T20" fmla="*/ 119 w 266"/>
                  <a:gd name="T21" fmla="*/ 24 h 288"/>
                  <a:gd name="T22" fmla="*/ 73 w 266"/>
                  <a:gd name="T23" fmla="*/ 24 h 288"/>
                  <a:gd name="T24" fmla="*/ 73 w 266"/>
                  <a:gd name="T25" fmla="*/ 14 h 288"/>
                  <a:gd name="T26" fmla="*/ 59 w 266"/>
                  <a:gd name="T27" fmla="*/ 0 h 288"/>
                  <a:gd name="T28" fmla="*/ 45 w 266"/>
                  <a:gd name="T29" fmla="*/ 14 h 288"/>
                  <a:gd name="T30" fmla="*/ 45 w 266"/>
                  <a:gd name="T31" fmla="*/ 24 h 288"/>
                  <a:gd name="T32" fmla="*/ 29 w 266"/>
                  <a:gd name="T33" fmla="*/ 24 h 288"/>
                  <a:gd name="T34" fmla="*/ 0 w 266"/>
                  <a:gd name="T35" fmla="*/ 53 h 288"/>
                  <a:gd name="T36" fmla="*/ 0 w 266"/>
                  <a:gd name="T37" fmla="*/ 259 h 288"/>
                  <a:gd name="T38" fmla="*/ 29 w 266"/>
                  <a:gd name="T39" fmla="*/ 288 h 288"/>
                  <a:gd name="T40" fmla="*/ 237 w 266"/>
                  <a:gd name="T41" fmla="*/ 288 h 288"/>
                  <a:gd name="T42" fmla="*/ 266 w 266"/>
                  <a:gd name="T43" fmla="*/ 259 h 288"/>
                  <a:gd name="T44" fmla="*/ 266 w 266"/>
                  <a:gd name="T45" fmla="*/ 53 h 288"/>
                  <a:gd name="T46" fmla="*/ 237 w 266"/>
                  <a:gd name="T47" fmla="*/ 24 h 288"/>
                  <a:gd name="T48" fmla="*/ 237 w 266"/>
                  <a:gd name="T49" fmla="*/ 257 h 288"/>
                  <a:gd name="T50" fmla="*/ 29 w 266"/>
                  <a:gd name="T51" fmla="*/ 257 h 288"/>
                  <a:gd name="T52" fmla="*/ 29 w 266"/>
                  <a:gd name="T53" fmla="*/ 55 h 288"/>
                  <a:gd name="T54" fmla="*/ 45 w 266"/>
                  <a:gd name="T55" fmla="*/ 55 h 288"/>
                  <a:gd name="T56" fmla="*/ 45 w 266"/>
                  <a:gd name="T57" fmla="*/ 65 h 288"/>
                  <a:gd name="T58" fmla="*/ 59 w 266"/>
                  <a:gd name="T59" fmla="*/ 79 h 288"/>
                  <a:gd name="T60" fmla="*/ 73 w 266"/>
                  <a:gd name="T61" fmla="*/ 65 h 288"/>
                  <a:gd name="T62" fmla="*/ 73 w 266"/>
                  <a:gd name="T63" fmla="*/ 55 h 288"/>
                  <a:gd name="T64" fmla="*/ 119 w 266"/>
                  <a:gd name="T65" fmla="*/ 55 h 288"/>
                  <a:gd name="T66" fmla="*/ 119 w 266"/>
                  <a:gd name="T67" fmla="*/ 65 h 288"/>
                  <a:gd name="T68" fmla="*/ 133 w 266"/>
                  <a:gd name="T69" fmla="*/ 79 h 288"/>
                  <a:gd name="T70" fmla="*/ 146 w 266"/>
                  <a:gd name="T71" fmla="*/ 65 h 288"/>
                  <a:gd name="T72" fmla="*/ 146 w 266"/>
                  <a:gd name="T73" fmla="*/ 55 h 288"/>
                  <a:gd name="T74" fmla="*/ 193 w 266"/>
                  <a:gd name="T75" fmla="*/ 55 h 288"/>
                  <a:gd name="T76" fmla="*/ 193 w 266"/>
                  <a:gd name="T77" fmla="*/ 65 h 288"/>
                  <a:gd name="T78" fmla="*/ 207 w 266"/>
                  <a:gd name="T79" fmla="*/ 79 h 288"/>
                  <a:gd name="T80" fmla="*/ 221 w 266"/>
                  <a:gd name="T81" fmla="*/ 65 h 288"/>
                  <a:gd name="T82" fmla="*/ 221 w 266"/>
                  <a:gd name="T83" fmla="*/ 55 h 288"/>
                  <a:gd name="T84" fmla="*/ 237 w 266"/>
                  <a:gd name="T85" fmla="*/ 55 h 288"/>
                  <a:gd name="T86" fmla="*/ 237 w 266"/>
                  <a:gd name="T87" fmla="*/ 257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 h="288">
                    <a:moveTo>
                      <a:pt x="237" y="24"/>
                    </a:moveTo>
                    <a:cubicBezTo>
                      <a:pt x="221" y="24"/>
                      <a:pt x="221" y="24"/>
                      <a:pt x="221" y="24"/>
                    </a:cubicBezTo>
                    <a:cubicBezTo>
                      <a:pt x="221" y="14"/>
                      <a:pt x="221" y="14"/>
                      <a:pt x="221" y="14"/>
                    </a:cubicBezTo>
                    <a:cubicBezTo>
                      <a:pt x="221" y="6"/>
                      <a:pt x="214" y="0"/>
                      <a:pt x="207" y="0"/>
                    </a:cubicBezTo>
                    <a:cubicBezTo>
                      <a:pt x="199" y="0"/>
                      <a:pt x="193" y="6"/>
                      <a:pt x="193" y="14"/>
                    </a:cubicBezTo>
                    <a:cubicBezTo>
                      <a:pt x="193" y="24"/>
                      <a:pt x="193" y="24"/>
                      <a:pt x="193" y="24"/>
                    </a:cubicBezTo>
                    <a:cubicBezTo>
                      <a:pt x="146" y="24"/>
                      <a:pt x="146" y="24"/>
                      <a:pt x="146" y="24"/>
                    </a:cubicBezTo>
                    <a:cubicBezTo>
                      <a:pt x="146" y="14"/>
                      <a:pt x="146" y="14"/>
                      <a:pt x="146" y="14"/>
                    </a:cubicBezTo>
                    <a:cubicBezTo>
                      <a:pt x="146" y="6"/>
                      <a:pt x="140" y="0"/>
                      <a:pt x="133" y="0"/>
                    </a:cubicBezTo>
                    <a:cubicBezTo>
                      <a:pt x="125" y="0"/>
                      <a:pt x="119" y="6"/>
                      <a:pt x="119" y="14"/>
                    </a:cubicBezTo>
                    <a:cubicBezTo>
                      <a:pt x="119" y="24"/>
                      <a:pt x="119" y="24"/>
                      <a:pt x="119" y="24"/>
                    </a:cubicBezTo>
                    <a:cubicBezTo>
                      <a:pt x="73" y="24"/>
                      <a:pt x="73" y="24"/>
                      <a:pt x="73" y="24"/>
                    </a:cubicBezTo>
                    <a:cubicBezTo>
                      <a:pt x="73" y="14"/>
                      <a:pt x="73" y="14"/>
                      <a:pt x="73" y="14"/>
                    </a:cubicBezTo>
                    <a:cubicBezTo>
                      <a:pt x="73" y="6"/>
                      <a:pt x="66" y="0"/>
                      <a:pt x="59" y="0"/>
                    </a:cubicBezTo>
                    <a:cubicBezTo>
                      <a:pt x="51" y="0"/>
                      <a:pt x="45" y="6"/>
                      <a:pt x="45" y="14"/>
                    </a:cubicBezTo>
                    <a:cubicBezTo>
                      <a:pt x="45" y="24"/>
                      <a:pt x="45" y="24"/>
                      <a:pt x="45" y="24"/>
                    </a:cubicBezTo>
                    <a:cubicBezTo>
                      <a:pt x="29" y="24"/>
                      <a:pt x="29" y="24"/>
                      <a:pt x="29" y="24"/>
                    </a:cubicBezTo>
                    <a:cubicBezTo>
                      <a:pt x="13" y="24"/>
                      <a:pt x="0" y="37"/>
                      <a:pt x="0" y="53"/>
                    </a:cubicBezTo>
                    <a:cubicBezTo>
                      <a:pt x="0" y="259"/>
                      <a:pt x="0" y="259"/>
                      <a:pt x="0" y="259"/>
                    </a:cubicBezTo>
                    <a:cubicBezTo>
                      <a:pt x="0" y="275"/>
                      <a:pt x="13" y="288"/>
                      <a:pt x="29" y="288"/>
                    </a:cubicBezTo>
                    <a:cubicBezTo>
                      <a:pt x="237" y="288"/>
                      <a:pt x="237" y="288"/>
                      <a:pt x="237" y="288"/>
                    </a:cubicBezTo>
                    <a:cubicBezTo>
                      <a:pt x="253" y="288"/>
                      <a:pt x="266" y="275"/>
                      <a:pt x="266" y="259"/>
                    </a:cubicBezTo>
                    <a:cubicBezTo>
                      <a:pt x="266" y="53"/>
                      <a:pt x="266" y="53"/>
                      <a:pt x="266" y="53"/>
                    </a:cubicBezTo>
                    <a:cubicBezTo>
                      <a:pt x="266" y="37"/>
                      <a:pt x="253" y="24"/>
                      <a:pt x="237" y="24"/>
                    </a:cubicBezTo>
                    <a:close/>
                    <a:moveTo>
                      <a:pt x="237" y="257"/>
                    </a:moveTo>
                    <a:cubicBezTo>
                      <a:pt x="29" y="257"/>
                      <a:pt x="29" y="257"/>
                      <a:pt x="29" y="257"/>
                    </a:cubicBezTo>
                    <a:cubicBezTo>
                      <a:pt x="29" y="55"/>
                      <a:pt x="29" y="55"/>
                      <a:pt x="29" y="55"/>
                    </a:cubicBezTo>
                    <a:cubicBezTo>
                      <a:pt x="45" y="55"/>
                      <a:pt x="45" y="55"/>
                      <a:pt x="45" y="55"/>
                    </a:cubicBezTo>
                    <a:cubicBezTo>
                      <a:pt x="45" y="65"/>
                      <a:pt x="45" y="65"/>
                      <a:pt x="45" y="65"/>
                    </a:cubicBezTo>
                    <a:cubicBezTo>
                      <a:pt x="45" y="73"/>
                      <a:pt x="51" y="79"/>
                      <a:pt x="59" y="79"/>
                    </a:cubicBezTo>
                    <a:cubicBezTo>
                      <a:pt x="66" y="79"/>
                      <a:pt x="73" y="73"/>
                      <a:pt x="73" y="65"/>
                    </a:cubicBezTo>
                    <a:cubicBezTo>
                      <a:pt x="73" y="55"/>
                      <a:pt x="73" y="55"/>
                      <a:pt x="73" y="55"/>
                    </a:cubicBezTo>
                    <a:cubicBezTo>
                      <a:pt x="119" y="55"/>
                      <a:pt x="119" y="55"/>
                      <a:pt x="119" y="55"/>
                    </a:cubicBezTo>
                    <a:cubicBezTo>
                      <a:pt x="119" y="65"/>
                      <a:pt x="119" y="65"/>
                      <a:pt x="119" y="65"/>
                    </a:cubicBezTo>
                    <a:cubicBezTo>
                      <a:pt x="119" y="73"/>
                      <a:pt x="125" y="79"/>
                      <a:pt x="133" y="79"/>
                    </a:cubicBezTo>
                    <a:cubicBezTo>
                      <a:pt x="140" y="79"/>
                      <a:pt x="146" y="73"/>
                      <a:pt x="146" y="65"/>
                    </a:cubicBezTo>
                    <a:cubicBezTo>
                      <a:pt x="146" y="55"/>
                      <a:pt x="146" y="55"/>
                      <a:pt x="146" y="55"/>
                    </a:cubicBezTo>
                    <a:cubicBezTo>
                      <a:pt x="193" y="55"/>
                      <a:pt x="193" y="55"/>
                      <a:pt x="193" y="55"/>
                    </a:cubicBezTo>
                    <a:cubicBezTo>
                      <a:pt x="193" y="65"/>
                      <a:pt x="193" y="65"/>
                      <a:pt x="193" y="65"/>
                    </a:cubicBezTo>
                    <a:cubicBezTo>
                      <a:pt x="193" y="73"/>
                      <a:pt x="199" y="79"/>
                      <a:pt x="207" y="79"/>
                    </a:cubicBezTo>
                    <a:cubicBezTo>
                      <a:pt x="214" y="79"/>
                      <a:pt x="221" y="73"/>
                      <a:pt x="221" y="65"/>
                    </a:cubicBezTo>
                    <a:cubicBezTo>
                      <a:pt x="221" y="55"/>
                      <a:pt x="221" y="55"/>
                      <a:pt x="221" y="55"/>
                    </a:cubicBezTo>
                    <a:cubicBezTo>
                      <a:pt x="237" y="55"/>
                      <a:pt x="237" y="55"/>
                      <a:pt x="237" y="55"/>
                    </a:cubicBezTo>
                    <a:lnTo>
                      <a:pt x="237" y="2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sp>
            <p:nvSpPr>
              <p:cNvPr id="41" name="Freeform 282"/>
              <p:cNvSpPr/>
              <p:nvPr/>
            </p:nvSpPr>
            <p:spPr bwMode="auto">
              <a:xfrm>
                <a:off x="4076489" y="2244832"/>
                <a:ext cx="144463" cy="107950"/>
              </a:xfrm>
              <a:custGeom>
                <a:avLst/>
                <a:gdLst>
                  <a:gd name="T0" fmla="*/ 133 w 150"/>
                  <a:gd name="T1" fmla="*/ 3 h 111"/>
                  <a:gd name="T2" fmla="*/ 124 w 150"/>
                  <a:gd name="T3" fmla="*/ 3 h 111"/>
                  <a:gd name="T4" fmla="*/ 58 w 150"/>
                  <a:gd name="T5" fmla="*/ 69 h 111"/>
                  <a:gd name="T6" fmla="*/ 50 w 150"/>
                  <a:gd name="T7" fmla="*/ 69 h 111"/>
                  <a:gd name="T8" fmla="*/ 25 w 150"/>
                  <a:gd name="T9" fmla="*/ 45 h 111"/>
                  <a:gd name="T10" fmla="*/ 17 w 150"/>
                  <a:gd name="T11" fmla="*/ 45 h 111"/>
                  <a:gd name="T12" fmla="*/ 2 w 150"/>
                  <a:gd name="T13" fmla="*/ 60 h 111"/>
                  <a:gd name="T14" fmla="*/ 2 w 150"/>
                  <a:gd name="T15" fmla="*/ 68 h 111"/>
                  <a:gd name="T16" fmla="*/ 40 w 150"/>
                  <a:gd name="T17" fmla="*/ 106 h 111"/>
                  <a:gd name="T18" fmla="*/ 50 w 150"/>
                  <a:gd name="T19" fmla="*/ 111 h 111"/>
                  <a:gd name="T20" fmla="*/ 57 w 150"/>
                  <a:gd name="T21" fmla="*/ 111 h 111"/>
                  <a:gd name="T22" fmla="*/ 67 w 150"/>
                  <a:gd name="T23" fmla="*/ 106 h 111"/>
                  <a:gd name="T24" fmla="*/ 148 w 150"/>
                  <a:gd name="T25" fmla="*/ 26 h 111"/>
                  <a:gd name="T26" fmla="*/ 148 w 150"/>
                  <a:gd name="T27" fmla="*/ 17 h 111"/>
                  <a:gd name="T28" fmla="*/ 133 w 150"/>
                  <a:gd name="T29" fmla="*/ 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0" h="111">
                    <a:moveTo>
                      <a:pt x="133" y="3"/>
                    </a:moveTo>
                    <a:cubicBezTo>
                      <a:pt x="131" y="0"/>
                      <a:pt x="127" y="0"/>
                      <a:pt x="124" y="3"/>
                    </a:cubicBezTo>
                    <a:cubicBezTo>
                      <a:pt x="58" y="69"/>
                      <a:pt x="58" y="69"/>
                      <a:pt x="58" y="69"/>
                    </a:cubicBezTo>
                    <a:cubicBezTo>
                      <a:pt x="56" y="71"/>
                      <a:pt x="52" y="71"/>
                      <a:pt x="50" y="69"/>
                    </a:cubicBezTo>
                    <a:cubicBezTo>
                      <a:pt x="25" y="45"/>
                      <a:pt x="25" y="45"/>
                      <a:pt x="25" y="45"/>
                    </a:cubicBezTo>
                    <a:cubicBezTo>
                      <a:pt x="23" y="43"/>
                      <a:pt x="19" y="43"/>
                      <a:pt x="17" y="45"/>
                    </a:cubicBezTo>
                    <a:cubicBezTo>
                      <a:pt x="2" y="60"/>
                      <a:pt x="2" y="60"/>
                      <a:pt x="2" y="60"/>
                    </a:cubicBezTo>
                    <a:cubicBezTo>
                      <a:pt x="0" y="62"/>
                      <a:pt x="0" y="66"/>
                      <a:pt x="2" y="68"/>
                    </a:cubicBezTo>
                    <a:cubicBezTo>
                      <a:pt x="40" y="106"/>
                      <a:pt x="40" y="106"/>
                      <a:pt x="40" y="106"/>
                    </a:cubicBezTo>
                    <a:cubicBezTo>
                      <a:pt x="42" y="109"/>
                      <a:pt x="47" y="111"/>
                      <a:pt x="50" y="111"/>
                    </a:cubicBezTo>
                    <a:cubicBezTo>
                      <a:pt x="57" y="111"/>
                      <a:pt x="57" y="111"/>
                      <a:pt x="57" y="111"/>
                    </a:cubicBezTo>
                    <a:cubicBezTo>
                      <a:pt x="60" y="111"/>
                      <a:pt x="65" y="109"/>
                      <a:pt x="67" y="106"/>
                    </a:cubicBezTo>
                    <a:cubicBezTo>
                      <a:pt x="148" y="26"/>
                      <a:pt x="148" y="26"/>
                      <a:pt x="148" y="26"/>
                    </a:cubicBezTo>
                    <a:cubicBezTo>
                      <a:pt x="150" y="23"/>
                      <a:pt x="150" y="20"/>
                      <a:pt x="148" y="17"/>
                    </a:cubicBezTo>
                    <a:lnTo>
                      <a:pt x="133"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sz="1350">
                  <a:latin typeface="Calibri" panose="020F0502020204030204" charset="0"/>
                </a:endParaRPr>
              </a:p>
            </p:txBody>
          </p:sp>
        </p:grpSp>
      </p:grpSp>
      <p:sp>
        <p:nvSpPr>
          <p:cNvPr id="42" name="文本框 41"/>
          <p:cNvSpPr txBox="1"/>
          <p:nvPr/>
        </p:nvSpPr>
        <p:spPr>
          <a:xfrm>
            <a:off x="582295" y="1379220"/>
            <a:ext cx="195707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43" name="矩形 42"/>
          <p:cNvSpPr/>
          <p:nvPr/>
        </p:nvSpPr>
        <p:spPr>
          <a:xfrm>
            <a:off x="456814" y="1679567"/>
            <a:ext cx="2186758" cy="560070"/>
          </a:xfrm>
          <a:prstGeom prst="rect">
            <a:avLst/>
          </a:prstGeom>
          <a:noFill/>
        </p:spPr>
        <p:txBody>
          <a:bodyPr wrap="square" rtlCol="0">
            <a:spAutoFit/>
          </a:bodyPr>
          <a:lstStyle/>
          <a:p>
            <a:pPr algn="ctr">
              <a:lnSpc>
                <a:spcPct val="130000"/>
              </a:lnSpc>
            </a:pPr>
            <a:r>
              <a:rPr lang="zh-CN" altLang="en-US" sz="790">
                <a:solidFill>
                  <a:schemeClr val="tx1">
                    <a:lumMod val="65000"/>
                    <a:lumOff val="35000"/>
                  </a:schemeClr>
                </a:solidFill>
                <a:latin typeface="+mj-ea"/>
                <a:ea typeface="+mj-ea"/>
              </a:rPr>
              <a:t>点击添加正文、</a:t>
            </a:r>
            <a:r>
              <a:rPr lang="zh-CN" altLang="en-US" sz="790" smtClean="0">
                <a:solidFill>
                  <a:schemeClr val="tx1">
                    <a:lumMod val="65000"/>
                    <a:lumOff val="35000"/>
                  </a:schemeClr>
                </a:solidFill>
                <a:latin typeface="+mj-ea"/>
                <a:ea typeface="+mj-ea"/>
              </a:rPr>
              <a:t>温提示</a:t>
            </a:r>
            <a:r>
              <a:rPr lang="zh-CN" altLang="en-US" sz="790">
                <a:solidFill>
                  <a:schemeClr val="tx1">
                    <a:lumMod val="65000"/>
                    <a:lumOff val="35000"/>
                  </a:schemeClr>
                </a:solidFill>
                <a:latin typeface="+mj-ea"/>
                <a:ea typeface="+mj-ea"/>
              </a:rPr>
              <a:t>正文行距在</a:t>
            </a:r>
            <a:r>
              <a:rPr lang="en-US" altLang="zh-CN" sz="790">
                <a:solidFill>
                  <a:schemeClr val="tx1">
                    <a:lumMod val="65000"/>
                    <a:lumOff val="35000"/>
                  </a:schemeClr>
                </a:solidFill>
                <a:latin typeface="+mj-ea"/>
                <a:ea typeface="+mj-ea"/>
              </a:rPr>
              <a:t>1.2~1.3</a:t>
            </a:r>
            <a:r>
              <a:rPr lang="zh-CN" altLang="en-US" sz="790">
                <a:solidFill>
                  <a:schemeClr val="tx1">
                    <a:lumMod val="65000"/>
                    <a:lumOff val="35000"/>
                  </a:schemeClr>
                </a:solidFill>
                <a:latin typeface="+mj-ea"/>
                <a:ea typeface="+mj-ea"/>
              </a:rPr>
              <a:t>之间点击添加正文、</a:t>
            </a:r>
            <a:r>
              <a:rPr lang="zh-CN" altLang="en-US" sz="790" smtClean="0">
                <a:solidFill>
                  <a:schemeClr val="tx1">
                    <a:lumMod val="65000"/>
                    <a:lumOff val="35000"/>
                  </a:schemeClr>
                </a:solidFill>
                <a:latin typeface="+mj-ea"/>
                <a:ea typeface="+mj-ea"/>
              </a:rPr>
              <a:t>温提示</a:t>
            </a:r>
            <a:r>
              <a:rPr lang="zh-CN" altLang="en-US" sz="790">
                <a:solidFill>
                  <a:schemeClr val="tx1">
                    <a:lumMod val="65000"/>
                    <a:lumOff val="35000"/>
                  </a:schemeClr>
                </a:solidFill>
                <a:latin typeface="+mj-ea"/>
                <a:ea typeface="+mj-ea"/>
              </a:rPr>
              <a:t>正文行距在</a:t>
            </a:r>
            <a:r>
              <a:rPr lang="en-US" altLang="zh-CN" sz="790">
                <a:solidFill>
                  <a:schemeClr val="tx1">
                    <a:lumMod val="65000"/>
                    <a:lumOff val="35000"/>
                  </a:schemeClr>
                </a:solidFill>
                <a:latin typeface="+mj-ea"/>
                <a:ea typeface="+mj-ea"/>
              </a:rPr>
              <a:t>1.2~1.3</a:t>
            </a:r>
            <a:r>
              <a:rPr lang="zh-CN" altLang="en-US" sz="790">
                <a:solidFill>
                  <a:schemeClr val="tx1">
                    <a:lumMod val="65000"/>
                    <a:lumOff val="35000"/>
                  </a:schemeClr>
                </a:solidFill>
                <a:latin typeface="+mj-ea"/>
                <a:ea typeface="+mj-ea"/>
              </a:rPr>
              <a:t>之间点击添加</a:t>
            </a:r>
            <a:r>
              <a:rPr lang="zh-CN" altLang="en-US" sz="790" smtClean="0">
                <a:solidFill>
                  <a:schemeClr val="tx1">
                    <a:lumMod val="65000"/>
                    <a:lumOff val="35000"/>
                  </a:schemeClr>
                </a:solidFill>
                <a:latin typeface="+mj-ea"/>
                <a:ea typeface="+mj-ea"/>
              </a:rPr>
              <a:t>正文</a:t>
            </a:r>
          </a:p>
        </p:txBody>
      </p:sp>
      <p:sp>
        <p:nvSpPr>
          <p:cNvPr id="46" name="文本框 45"/>
          <p:cNvSpPr txBox="1"/>
          <p:nvPr/>
        </p:nvSpPr>
        <p:spPr>
          <a:xfrm>
            <a:off x="3613785" y="1379220"/>
            <a:ext cx="195707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47" name="矩形 46"/>
          <p:cNvSpPr/>
          <p:nvPr/>
        </p:nvSpPr>
        <p:spPr>
          <a:xfrm>
            <a:off x="3488146" y="1679567"/>
            <a:ext cx="2186758" cy="560070"/>
          </a:xfrm>
          <a:prstGeom prst="rect">
            <a:avLst/>
          </a:prstGeom>
          <a:noFill/>
        </p:spPr>
        <p:txBody>
          <a:bodyPr wrap="square" rtlCol="0">
            <a:spAutoFit/>
          </a:bodyPr>
          <a:lstStyle/>
          <a:p>
            <a:pPr algn="ctr">
              <a:lnSpc>
                <a:spcPct val="130000"/>
              </a:lnSpc>
            </a:pPr>
            <a:r>
              <a:rPr lang="zh-CN" altLang="en-US" sz="790" dirty="0">
                <a:solidFill>
                  <a:schemeClr val="bg2">
                    <a:lumMod val="10000"/>
                  </a:schemeClr>
                </a:solidFill>
                <a:latin typeface="+mj-ea"/>
                <a:ea typeface="+mj-ea"/>
              </a:rPr>
              <a:t>点击添加正文、</a:t>
            </a:r>
            <a:r>
              <a:rPr lang="zh-CN" altLang="en-US" sz="790" dirty="0" smtClean="0">
                <a:solidFill>
                  <a:schemeClr val="bg2">
                    <a:lumMod val="10000"/>
                  </a:schemeClr>
                </a:solidFill>
                <a:latin typeface="+mj-ea"/>
                <a:ea typeface="+mj-ea"/>
              </a:rPr>
              <a:t>温提示</a:t>
            </a:r>
            <a:r>
              <a:rPr lang="zh-CN" altLang="en-US" sz="790" dirty="0">
                <a:solidFill>
                  <a:schemeClr val="bg2">
                    <a:lumMod val="10000"/>
                  </a:schemeClr>
                </a:solidFill>
                <a:latin typeface="+mj-ea"/>
                <a:ea typeface="+mj-ea"/>
              </a:rPr>
              <a:t>正文行距在</a:t>
            </a:r>
            <a:r>
              <a:rPr lang="en-US" altLang="zh-CN" sz="790" dirty="0">
                <a:solidFill>
                  <a:schemeClr val="bg2">
                    <a:lumMod val="10000"/>
                  </a:schemeClr>
                </a:solidFill>
                <a:latin typeface="+mj-ea"/>
                <a:ea typeface="+mj-ea"/>
              </a:rPr>
              <a:t>1.2~1.3</a:t>
            </a:r>
            <a:r>
              <a:rPr lang="zh-CN" altLang="en-US" sz="790" dirty="0">
                <a:solidFill>
                  <a:schemeClr val="bg2">
                    <a:lumMod val="10000"/>
                  </a:schemeClr>
                </a:solidFill>
                <a:latin typeface="+mj-ea"/>
                <a:ea typeface="+mj-ea"/>
              </a:rPr>
              <a:t>之间点击添加正文、</a:t>
            </a:r>
            <a:r>
              <a:rPr lang="zh-CN" altLang="en-US" sz="790" dirty="0" smtClean="0">
                <a:solidFill>
                  <a:schemeClr val="bg2">
                    <a:lumMod val="10000"/>
                  </a:schemeClr>
                </a:solidFill>
                <a:latin typeface="+mj-ea"/>
                <a:ea typeface="+mj-ea"/>
              </a:rPr>
              <a:t>温提示</a:t>
            </a:r>
            <a:r>
              <a:rPr lang="zh-CN" altLang="en-US" sz="790" dirty="0">
                <a:solidFill>
                  <a:schemeClr val="bg2">
                    <a:lumMod val="10000"/>
                  </a:schemeClr>
                </a:solidFill>
                <a:latin typeface="+mj-ea"/>
                <a:ea typeface="+mj-ea"/>
              </a:rPr>
              <a:t>正文行距在</a:t>
            </a:r>
            <a:r>
              <a:rPr lang="en-US" altLang="zh-CN" sz="790" dirty="0">
                <a:solidFill>
                  <a:schemeClr val="bg2">
                    <a:lumMod val="10000"/>
                  </a:schemeClr>
                </a:solidFill>
                <a:latin typeface="+mj-ea"/>
                <a:ea typeface="+mj-ea"/>
              </a:rPr>
              <a:t>1.2~1.3</a:t>
            </a:r>
            <a:r>
              <a:rPr lang="zh-CN" altLang="en-US" sz="790" dirty="0">
                <a:solidFill>
                  <a:schemeClr val="bg2">
                    <a:lumMod val="10000"/>
                  </a:schemeClr>
                </a:solidFill>
                <a:latin typeface="+mj-ea"/>
                <a:ea typeface="+mj-ea"/>
              </a:rPr>
              <a:t>之间点击添加</a:t>
            </a:r>
            <a:r>
              <a:rPr lang="zh-CN" altLang="en-US" sz="790" dirty="0" smtClean="0">
                <a:solidFill>
                  <a:schemeClr val="bg2">
                    <a:lumMod val="10000"/>
                  </a:schemeClr>
                </a:solidFill>
                <a:latin typeface="+mj-ea"/>
                <a:ea typeface="+mj-ea"/>
              </a:rPr>
              <a:t>正文</a:t>
            </a:r>
            <a:endParaRPr lang="zh-CN" altLang="en-US" sz="790" dirty="0">
              <a:solidFill>
                <a:schemeClr val="bg2">
                  <a:lumMod val="10000"/>
                </a:schemeClr>
              </a:solidFill>
              <a:latin typeface="+mj-ea"/>
              <a:ea typeface="+mj-ea"/>
            </a:endParaRPr>
          </a:p>
        </p:txBody>
      </p:sp>
      <p:sp>
        <p:nvSpPr>
          <p:cNvPr id="49" name="文本框 48"/>
          <p:cNvSpPr txBox="1"/>
          <p:nvPr/>
        </p:nvSpPr>
        <p:spPr>
          <a:xfrm>
            <a:off x="6644640" y="1379220"/>
            <a:ext cx="195707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dirty="0" smtClean="0">
                <a:solidFill>
                  <a:schemeClr val="tx1">
                    <a:lumMod val="65000"/>
                    <a:lumOff val="35000"/>
                  </a:schemeClr>
                </a:solidFill>
                <a:latin typeface="+mj-ea"/>
                <a:ea typeface="+mj-ea"/>
              </a:rPr>
              <a:t>点击此处添加标题</a:t>
            </a:r>
          </a:p>
        </p:txBody>
      </p:sp>
      <p:sp>
        <p:nvSpPr>
          <p:cNvPr id="50" name="矩形 49"/>
          <p:cNvSpPr/>
          <p:nvPr/>
        </p:nvSpPr>
        <p:spPr>
          <a:xfrm>
            <a:off x="6519477" y="1679567"/>
            <a:ext cx="2186758" cy="560070"/>
          </a:xfrm>
          <a:prstGeom prst="rect">
            <a:avLst/>
          </a:prstGeom>
          <a:noFill/>
        </p:spPr>
        <p:txBody>
          <a:bodyPr wrap="square" rtlCol="0">
            <a:spAutoFit/>
          </a:bodyPr>
          <a:lstStyle/>
          <a:p>
            <a:pPr algn="ctr">
              <a:lnSpc>
                <a:spcPct val="130000"/>
              </a:lnSpc>
            </a:pPr>
            <a:r>
              <a:rPr lang="zh-CN" altLang="en-US" sz="790" dirty="0">
                <a:solidFill>
                  <a:schemeClr val="tx1">
                    <a:lumMod val="65000"/>
                    <a:lumOff val="35000"/>
                  </a:schemeClr>
                </a:solidFill>
                <a:latin typeface="+mj-ea"/>
                <a:ea typeface="+mj-ea"/>
              </a:rPr>
              <a:t>点击添加正文、</a:t>
            </a:r>
            <a:r>
              <a:rPr lang="zh-CN" altLang="en-US" sz="790" dirty="0" smtClean="0">
                <a:solidFill>
                  <a:schemeClr val="tx1">
                    <a:lumMod val="65000"/>
                    <a:lumOff val="35000"/>
                  </a:schemeClr>
                </a:solidFill>
                <a:latin typeface="+mj-ea"/>
                <a:ea typeface="+mj-ea"/>
              </a:rPr>
              <a:t>温提示</a:t>
            </a:r>
            <a:r>
              <a:rPr lang="zh-CN" altLang="en-US" sz="790" dirty="0">
                <a:solidFill>
                  <a:schemeClr val="tx1">
                    <a:lumMod val="65000"/>
                    <a:lumOff val="35000"/>
                  </a:schemeClr>
                </a:solidFill>
                <a:latin typeface="+mj-ea"/>
                <a:ea typeface="+mj-ea"/>
              </a:rPr>
              <a:t>正文行距在</a:t>
            </a:r>
            <a:r>
              <a:rPr lang="en-US" altLang="zh-CN" sz="790" dirty="0">
                <a:solidFill>
                  <a:schemeClr val="tx1">
                    <a:lumMod val="65000"/>
                    <a:lumOff val="35000"/>
                  </a:schemeClr>
                </a:solidFill>
                <a:latin typeface="+mj-ea"/>
                <a:ea typeface="+mj-ea"/>
              </a:rPr>
              <a:t>1.2~1.3</a:t>
            </a:r>
            <a:r>
              <a:rPr lang="zh-CN" altLang="en-US" sz="790" dirty="0">
                <a:solidFill>
                  <a:schemeClr val="tx1">
                    <a:lumMod val="65000"/>
                    <a:lumOff val="35000"/>
                  </a:schemeClr>
                </a:solidFill>
                <a:latin typeface="+mj-ea"/>
                <a:ea typeface="+mj-ea"/>
              </a:rPr>
              <a:t>之间点击添加正文、</a:t>
            </a:r>
            <a:r>
              <a:rPr lang="zh-CN" altLang="en-US" sz="790" dirty="0" smtClean="0">
                <a:solidFill>
                  <a:schemeClr val="tx1">
                    <a:lumMod val="65000"/>
                    <a:lumOff val="35000"/>
                  </a:schemeClr>
                </a:solidFill>
                <a:latin typeface="+mj-ea"/>
                <a:ea typeface="+mj-ea"/>
              </a:rPr>
              <a:t>温提示</a:t>
            </a:r>
            <a:r>
              <a:rPr lang="zh-CN" altLang="en-US" sz="790" dirty="0">
                <a:solidFill>
                  <a:schemeClr val="tx1">
                    <a:lumMod val="65000"/>
                    <a:lumOff val="35000"/>
                  </a:schemeClr>
                </a:solidFill>
                <a:latin typeface="+mj-ea"/>
                <a:ea typeface="+mj-ea"/>
              </a:rPr>
              <a:t>正文行距在</a:t>
            </a:r>
            <a:r>
              <a:rPr lang="en-US" altLang="zh-CN" sz="790" dirty="0">
                <a:solidFill>
                  <a:schemeClr val="tx1">
                    <a:lumMod val="65000"/>
                    <a:lumOff val="35000"/>
                  </a:schemeClr>
                </a:solidFill>
                <a:latin typeface="+mj-ea"/>
                <a:ea typeface="+mj-ea"/>
              </a:rPr>
              <a:t>1.2~1.3</a:t>
            </a:r>
            <a:r>
              <a:rPr lang="zh-CN" altLang="en-US" sz="790" dirty="0">
                <a:solidFill>
                  <a:schemeClr val="tx1">
                    <a:lumMod val="65000"/>
                    <a:lumOff val="35000"/>
                  </a:schemeClr>
                </a:solidFill>
                <a:latin typeface="+mj-ea"/>
                <a:ea typeface="+mj-ea"/>
              </a:rPr>
              <a:t>之间点击添加</a:t>
            </a:r>
            <a:r>
              <a:rPr lang="zh-CN" altLang="en-US" sz="790" dirty="0" smtClean="0">
                <a:solidFill>
                  <a:schemeClr val="tx1">
                    <a:lumMod val="65000"/>
                    <a:lumOff val="35000"/>
                  </a:schemeClr>
                </a:solidFill>
                <a:latin typeface="+mj-ea"/>
                <a:ea typeface="+mj-ea"/>
              </a:rPr>
              <a:t>正文</a:t>
            </a:r>
          </a:p>
        </p:txBody>
      </p:sp>
      <p:sp>
        <p:nvSpPr>
          <p:cNvPr id="52" name="文本框 51"/>
          <p:cNvSpPr txBox="1"/>
          <p:nvPr/>
        </p:nvSpPr>
        <p:spPr>
          <a:xfrm>
            <a:off x="5135880" y="3933825"/>
            <a:ext cx="195707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53" name="矩形 52"/>
          <p:cNvSpPr/>
          <p:nvPr/>
        </p:nvSpPr>
        <p:spPr>
          <a:xfrm>
            <a:off x="5010360" y="4234159"/>
            <a:ext cx="2186758" cy="560070"/>
          </a:xfrm>
          <a:prstGeom prst="rect">
            <a:avLst/>
          </a:prstGeom>
          <a:noFill/>
        </p:spPr>
        <p:txBody>
          <a:bodyPr wrap="square" rtlCol="0">
            <a:spAutoFit/>
          </a:bodyPr>
          <a:lstStyle/>
          <a:p>
            <a:pPr algn="ctr">
              <a:lnSpc>
                <a:spcPct val="130000"/>
              </a:lnSpc>
            </a:pPr>
            <a:r>
              <a:rPr lang="zh-CN" altLang="en-US" sz="790">
                <a:solidFill>
                  <a:schemeClr val="tx1">
                    <a:lumMod val="65000"/>
                    <a:lumOff val="35000"/>
                  </a:schemeClr>
                </a:solidFill>
                <a:latin typeface="+mj-ea"/>
                <a:ea typeface="+mj-ea"/>
              </a:rPr>
              <a:t>点击添加正文、</a:t>
            </a:r>
            <a:r>
              <a:rPr lang="zh-CN" altLang="en-US" sz="790" smtClean="0">
                <a:solidFill>
                  <a:schemeClr val="tx1">
                    <a:lumMod val="65000"/>
                    <a:lumOff val="35000"/>
                  </a:schemeClr>
                </a:solidFill>
                <a:latin typeface="+mj-ea"/>
                <a:ea typeface="+mj-ea"/>
              </a:rPr>
              <a:t>温提示</a:t>
            </a:r>
            <a:r>
              <a:rPr lang="zh-CN" altLang="en-US" sz="790">
                <a:solidFill>
                  <a:schemeClr val="tx1">
                    <a:lumMod val="65000"/>
                    <a:lumOff val="35000"/>
                  </a:schemeClr>
                </a:solidFill>
                <a:latin typeface="+mj-ea"/>
                <a:ea typeface="+mj-ea"/>
              </a:rPr>
              <a:t>正文行距在</a:t>
            </a:r>
            <a:r>
              <a:rPr lang="en-US" altLang="zh-CN" sz="790">
                <a:solidFill>
                  <a:schemeClr val="tx1">
                    <a:lumMod val="65000"/>
                    <a:lumOff val="35000"/>
                  </a:schemeClr>
                </a:solidFill>
                <a:latin typeface="+mj-ea"/>
                <a:ea typeface="+mj-ea"/>
              </a:rPr>
              <a:t>1.2~1.3</a:t>
            </a:r>
            <a:r>
              <a:rPr lang="zh-CN" altLang="en-US" sz="790">
                <a:solidFill>
                  <a:schemeClr val="tx1">
                    <a:lumMod val="65000"/>
                    <a:lumOff val="35000"/>
                  </a:schemeClr>
                </a:solidFill>
                <a:latin typeface="+mj-ea"/>
                <a:ea typeface="+mj-ea"/>
              </a:rPr>
              <a:t>之间点击添加正文、</a:t>
            </a:r>
            <a:r>
              <a:rPr lang="zh-CN" altLang="en-US" sz="790" smtClean="0">
                <a:solidFill>
                  <a:schemeClr val="tx1">
                    <a:lumMod val="65000"/>
                    <a:lumOff val="35000"/>
                  </a:schemeClr>
                </a:solidFill>
                <a:latin typeface="+mj-ea"/>
                <a:ea typeface="+mj-ea"/>
              </a:rPr>
              <a:t>温提示</a:t>
            </a:r>
            <a:r>
              <a:rPr lang="zh-CN" altLang="en-US" sz="790">
                <a:solidFill>
                  <a:schemeClr val="tx1">
                    <a:lumMod val="65000"/>
                    <a:lumOff val="35000"/>
                  </a:schemeClr>
                </a:solidFill>
                <a:latin typeface="+mj-ea"/>
                <a:ea typeface="+mj-ea"/>
              </a:rPr>
              <a:t>正文行距在</a:t>
            </a:r>
            <a:r>
              <a:rPr lang="en-US" altLang="zh-CN" sz="790">
                <a:solidFill>
                  <a:schemeClr val="tx1">
                    <a:lumMod val="65000"/>
                    <a:lumOff val="35000"/>
                  </a:schemeClr>
                </a:solidFill>
                <a:latin typeface="+mj-ea"/>
                <a:ea typeface="+mj-ea"/>
              </a:rPr>
              <a:t>1.2~1.3</a:t>
            </a:r>
            <a:r>
              <a:rPr lang="zh-CN" altLang="en-US" sz="790">
                <a:solidFill>
                  <a:schemeClr val="tx1">
                    <a:lumMod val="65000"/>
                    <a:lumOff val="35000"/>
                  </a:schemeClr>
                </a:solidFill>
                <a:latin typeface="+mj-ea"/>
                <a:ea typeface="+mj-ea"/>
              </a:rPr>
              <a:t>之间点击添加</a:t>
            </a:r>
            <a:r>
              <a:rPr lang="zh-CN" altLang="en-US" sz="790" smtClean="0">
                <a:solidFill>
                  <a:schemeClr val="tx1">
                    <a:lumMod val="65000"/>
                    <a:lumOff val="35000"/>
                  </a:schemeClr>
                </a:solidFill>
                <a:latin typeface="+mj-ea"/>
                <a:ea typeface="+mj-ea"/>
              </a:rPr>
              <a:t>正文</a:t>
            </a:r>
          </a:p>
        </p:txBody>
      </p:sp>
      <p:sp>
        <p:nvSpPr>
          <p:cNvPr id="55" name="文本框 54"/>
          <p:cNvSpPr txBox="1"/>
          <p:nvPr/>
        </p:nvSpPr>
        <p:spPr>
          <a:xfrm>
            <a:off x="2085975" y="3933825"/>
            <a:ext cx="1957070" cy="320040"/>
          </a:xfrm>
          <a:prstGeom prst="rect">
            <a:avLst/>
          </a:prstGeom>
        </p:spPr>
        <p:txBody>
          <a:bodyPr wrap="square">
            <a:spAutoFit/>
          </a:bodyPr>
          <a:lstStyle>
            <a:defPPr>
              <a:defRPr lang="zh-CN"/>
            </a:defPPr>
            <a:lvl1pPr>
              <a:defRPr sz="2400">
                <a:solidFill>
                  <a:schemeClr val="bg2">
                    <a:lumMod val="25000"/>
                    <a:alpha val="85000"/>
                  </a:schemeClr>
                </a:solidFill>
                <a:latin typeface="+mn-ea"/>
              </a:defRPr>
            </a:lvl1pPr>
          </a:lstStyle>
          <a:p>
            <a:pPr algn="ctr"/>
            <a:r>
              <a:rPr lang="zh-CN" altLang="en-US" sz="1500" b="1" smtClean="0">
                <a:solidFill>
                  <a:schemeClr val="tx1">
                    <a:lumMod val="65000"/>
                    <a:lumOff val="35000"/>
                  </a:schemeClr>
                </a:solidFill>
                <a:latin typeface="+mj-ea"/>
                <a:ea typeface="+mj-ea"/>
              </a:rPr>
              <a:t>点击此处添加标题</a:t>
            </a:r>
          </a:p>
        </p:txBody>
      </p:sp>
      <p:sp>
        <p:nvSpPr>
          <p:cNvPr id="56" name="矩形 55"/>
          <p:cNvSpPr/>
          <p:nvPr/>
        </p:nvSpPr>
        <p:spPr>
          <a:xfrm>
            <a:off x="1960574" y="4234159"/>
            <a:ext cx="2186758" cy="560070"/>
          </a:xfrm>
          <a:prstGeom prst="rect">
            <a:avLst/>
          </a:prstGeom>
          <a:noFill/>
        </p:spPr>
        <p:txBody>
          <a:bodyPr wrap="square" rtlCol="0">
            <a:spAutoFit/>
          </a:bodyPr>
          <a:lstStyle/>
          <a:p>
            <a:pPr algn="ctr">
              <a:lnSpc>
                <a:spcPct val="130000"/>
              </a:lnSpc>
            </a:pPr>
            <a:r>
              <a:rPr lang="zh-CN" altLang="en-US" sz="790">
                <a:solidFill>
                  <a:schemeClr val="bg2">
                    <a:lumMod val="10000"/>
                  </a:schemeClr>
                </a:solidFill>
                <a:latin typeface="+mj-ea"/>
                <a:ea typeface="+mj-ea"/>
              </a:rPr>
              <a:t>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之间点击添加正文、</a:t>
            </a:r>
            <a:r>
              <a:rPr lang="zh-CN" altLang="en-US" sz="790" smtClean="0">
                <a:solidFill>
                  <a:schemeClr val="bg2">
                    <a:lumMod val="10000"/>
                  </a:schemeClr>
                </a:solidFill>
                <a:latin typeface="+mj-ea"/>
                <a:ea typeface="+mj-ea"/>
              </a:rPr>
              <a:t>温提示</a:t>
            </a:r>
            <a:r>
              <a:rPr lang="zh-CN" altLang="en-US" sz="790">
                <a:solidFill>
                  <a:schemeClr val="bg2">
                    <a:lumMod val="10000"/>
                  </a:schemeClr>
                </a:solidFill>
                <a:latin typeface="+mj-ea"/>
                <a:ea typeface="+mj-ea"/>
              </a:rPr>
              <a:t>正文行距在</a:t>
            </a:r>
            <a:r>
              <a:rPr lang="en-US" altLang="zh-CN" sz="790">
                <a:solidFill>
                  <a:schemeClr val="bg2">
                    <a:lumMod val="10000"/>
                  </a:schemeClr>
                </a:solidFill>
                <a:latin typeface="+mj-ea"/>
                <a:ea typeface="+mj-ea"/>
              </a:rPr>
              <a:t>1.2~1.3</a:t>
            </a:r>
            <a:r>
              <a:rPr lang="zh-CN" altLang="en-US" sz="790">
                <a:solidFill>
                  <a:schemeClr val="bg2">
                    <a:lumMod val="10000"/>
                  </a:schemeClr>
                </a:solidFill>
                <a:latin typeface="+mj-ea"/>
                <a:ea typeface="+mj-ea"/>
              </a:rPr>
              <a:t>之间点击添加</a:t>
            </a:r>
            <a:r>
              <a:rPr lang="zh-CN" altLang="en-US" sz="790" smtClean="0">
                <a:solidFill>
                  <a:schemeClr val="bg2">
                    <a:lumMod val="10000"/>
                  </a:schemeClr>
                </a:solidFill>
                <a:latin typeface="+mj-ea"/>
                <a:ea typeface="+mj-ea"/>
              </a:rPr>
              <a:t>正文</a:t>
            </a:r>
            <a:endParaRPr lang="zh-CN" altLang="en-US" sz="790">
              <a:solidFill>
                <a:schemeClr val="bg2">
                  <a:lumMod val="10000"/>
                </a:schemeClr>
              </a:solidFill>
              <a:latin typeface="+mj-ea"/>
              <a:ea typeface="+mj-ea"/>
            </a:endParaRPr>
          </a:p>
        </p:txBody>
      </p:sp>
      <p:sp>
        <p:nvSpPr>
          <p:cNvPr id="17" name="矩形 79"/>
          <p:cNvSpPr/>
          <p:nvPr/>
        </p:nvSpPr>
        <p:spPr>
          <a:xfrm>
            <a:off x="3810" y="5048885"/>
            <a:ext cx="9135745" cy="76200"/>
          </a:xfrm>
          <a:prstGeom prst="rect">
            <a:avLst/>
          </a:prstGeom>
          <a:gradFill>
            <a:gsLst>
              <a:gs pos="0">
                <a:srgbClr val="E30000"/>
              </a:gs>
              <a:gs pos="100000">
                <a:srgbClr val="760303"/>
              </a:gs>
            </a:gsLst>
            <a:lin ang="5400000" scaled="0"/>
          </a:gradFill>
          <a:ln w="9525">
            <a:noFill/>
          </a:ln>
        </p:spPr>
        <p:txBody>
          <a:bodyPr anchor="ctr"/>
          <a:lstStyle/>
          <a:p>
            <a:pPr lvl="0" algn="ctr" eaLnBrk="1" hangingPunct="1"/>
            <a:endParaRPr lang="zh-CN" altLang="en-US" sz="1350" dirty="0">
              <a:solidFill>
                <a:srgbClr val="FFFFFF"/>
              </a:solidFill>
              <a:latin typeface="Calibri" panose="020F050202020403020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2500"/>
                                  </p:stCondLst>
                                  <p:iterate type="lt">
                                    <p:tmPct val="10000"/>
                                  </p:iterate>
                                  <p:childTnLst>
                                    <p:set>
                                      <p:cBhvr>
                                        <p:cTn id="6" dur="1" fill="hold">
                                          <p:stCondLst>
                                            <p:cond delay="0"/>
                                          </p:stCondLst>
                                        </p:cTn>
                                        <p:tgtEl>
                                          <p:spTgt spid="877"/>
                                        </p:tgtEl>
                                        <p:attrNameLst>
                                          <p:attrName>style.visibility</p:attrName>
                                        </p:attrNameLst>
                                      </p:cBhvr>
                                      <p:to>
                                        <p:strVal val="visible"/>
                                      </p:to>
                                    </p:set>
                                    <p:anim calcmode="lin" valueType="num">
                                      <p:cBhvr>
                                        <p:cTn id="7" dur="500" fill="hold"/>
                                        <p:tgtEl>
                                          <p:spTgt spid="877"/>
                                        </p:tgtEl>
                                        <p:attrNameLst>
                                          <p:attrName>ppt_w</p:attrName>
                                        </p:attrNameLst>
                                      </p:cBhvr>
                                      <p:tavLst>
                                        <p:tav tm="0">
                                          <p:val>
                                            <p:fltVal val="0"/>
                                          </p:val>
                                        </p:tav>
                                        <p:tav tm="100000">
                                          <p:val>
                                            <p:strVal val="#ppt_w"/>
                                          </p:val>
                                        </p:tav>
                                      </p:tavLst>
                                    </p:anim>
                                    <p:anim calcmode="lin" valueType="num">
                                      <p:cBhvr>
                                        <p:cTn id="8" dur="500" fill="hold"/>
                                        <p:tgtEl>
                                          <p:spTgt spid="877"/>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2500"/>
                                  </p:stCondLst>
                                  <p:iterate type="lt">
                                    <p:tmPct val="10000"/>
                                  </p:iterate>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strVal val="#ppt_h"/>
                                          </p:val>
                                        </p:tav>
                                        <p:tav tm="100000">
                                          <p:val>
                                            <p:strVal val="#ppt_h"/>
                                          </p:val>
                                        </p:tav>
                                      </p:tavLst>
                                    </p:anim>
                                  </p:childTnLst>
                                </p:cTn>
                              </p:par>
                              <p:par>
                                <p:cTn id="13" presetID="22" presetClass="entr" presetSubtype="4"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down)">
                                      <p:cBhvr>
                                        <p:cTn id="15" dur="500"/>
                                        <p:tgtEl>
                                          <p:spTgt spid="15"/>
                                        </p:tgtEl>
                                      </p:cBhvr>
                                    </p:animEffect>
                                  </p:childTnLst>
                                </p:cTn>
                              </p:par>
                              <p:par>
                                <p:cTn id="16" presetID="17" presetClass="entr" presetSubtype="10" fill="hold" grpId="0" nodeType="withEffect">
                                  <p:stCondLst>
                                    <p:cond delay="200"/>
                                  </p:stCondLst>
                                  <p:iterate type="lt">
                                    <p:tmPct val="10000"/>
                                  </p:iterate>
                                  <p:childTnLst>
                                    <p:set>
                                      <p:cBhvr>
                                        <p:cTn id="17" dur="1" fill="hold">
                                          <p:stCondLst>
                                            <p:cond delay="0"/>
                                          </p:stCondLst>
                                        </p:cTn>
                                        <p:tgtEl>
                                          <p:spTgt spid="42"/>
                                        </p:tgtEl>
                                        <p:attrNameLst>
                                          <p:attrName>style.visibility</p:attrName>
                                        </p:attrNameLst>
                                      </p:cBhvr>
                                      <p:to>
                                        <p:strVal val="visible"/>
                                      </p:to>
                                    </p:set>
                                    <p:anim calcmode="lin" valueType="num">
                                      <p:cBhvr>
                                        <p:cTn id="18" dur="500" fill="hold"/>
                                        <p:tgtEl>
                                          <p:spTgt spid="42"/>
                                        </p:tgtEl>
                                        <p:attrNameLst>
                                          <p:attrName>ppt_w</p:attrName>
                                        </p:attrNameLst>
                                      </p:cBhvr>
                                      <p:tavLst>
                                        <p:tav tm="0">
                                          <p:val>
                                            <p:fltVal val="0"/>
                                          </p:val>
                                        </p:tav>
                                        <p:tav tm="100000">
                                          <p:val>
                                            <p:strVal val="#ppt_w"/>
                                          </p:val>
                                        </p:tav>
                                      </p:tavLst>
                                    </p:anim>
                                    <p:anim calcmode="lin" valueType="num">
                                      <p:cBhvr>
                                        <p:cTn id="19" dur="500" fill="hold"/>
                                        <p:tgtEl>
                                          <p:spTgt spid="42"/>
                                        </p:tgtEl>
                                        <p:attrNameLst>
                                          <p:attrName>ppt_h</p:attrName>
                                        </p:attrNameLst>
                                      </p:cBhvr>
                                      <p:tavLst>
                                        <p:tav tm="0">
                                          <p:val>
                                            <p:strVal val="#ppt_h"/>
                                          </p:val>
                                        </p:tav>
                                        <p:tav tm="100000">
                                          <p:val>
                                            <p:strVal val="#ppt_h"/>
                                          </p:val>
                                        </p:tav>
                                      </p:tavLst>
                                    </p:anim>
                                  </p:childTnLst>
                                </p:cTn>
                              </p:par>
                              <p:par>
                                <p:cTn id="20" presetID="22" presetClass="entr" presetSubtype="1" fill="hold" grpId="0" nodeType="withEffect">
                                  <p:stCondLst>
                                    <p:cond delay="400"/>
                                  </p:stCondLst>
                                  <p:childTnLst>
                                    <p:set>
                                      <p:cBhvr>
                                        <p:cTn id="21" dur="1" fill="hold">
                                          <p:stCondLst>
                                            <p:cond delay="0"/>
                                          </p:stCondLst>
                                        </p:cTn>
                                        <p:tgtEl>
                                          <p:spTgt spid="43"/>
                                        </p:tgtEl>
                                        <p:attrNameLst>
                                          <p:attrName>style.visibility</p:attrName>
                                        </p:attrNameLst>
                                      </p:cBhvr>
                                      <p:to>
                                        <p:strVal val="visible"/>
                                      </p:to>
                                    </p:set>
                                    <p:animEffect transition="in" filter="wipe(up)">
                                      <p:cBhvr>
                                        <p:cTn id="22" dur="500"/>
                                        <p:tgtEl>
                                          <p:spTgt spid="43"/>
                                        </p:tgtEl>
                                      </p:cBhvr>
                                    </p:animEffect>
                                  </p:childTnLst>
                                </p:cTn>
                              </p:par>
                              <p:par>
                                <p:cTn id="23" presetID="22" presetClass="entr" presetSubtype="1" fill="hold" nodeType="withEffect">
                                  <p:stCondLst>
                                    <p:cond delay="600"/>
                                  </p:stCondLst>
                                  <p:childTnLst>
                                    <p:set>
                                      <p:cBhvr>
                                        <p:cTn id="24" dur="1" fill="hold">
                                          <p:stCondLst>
                                            <p:cond delay="0"/>
                                          </p:stCondLst>
                                        </p:cTn>
                                        <p:tgtEl>
                                          <p:spTgt spid="10"/>
                                        </p:tgtEl>
                                        <p:attrNameLst>
                                          <p:attrName>style.visibility</p:attrName>
                                        </p:attrNameLst>
                                      </p:cBhvr>
                                      <p:to>
                                        <p:strVal val="visible"/>
                                      </p:to>
                                    </p:set>
                                    <p:animEffect transition="in" filter="wipe(up)">
                                      <p:cBhvr>
                                        <p:cTn id="25" dur="500"/>
                                        <p:tgtEl>
                                          <p:spTgt spid="10"/>
                                        </p:tgtEl>
                                      </p:cBhvr>
                                    </p:animEffect>
                                  </p:childTnLst>
                                </p:cTn>
                              </p:par>
                              <p:par>
                                <p:cTn id="26" presetID="17" presetClass="entr" presetSubtype="10" fill="hold" grpId="0" nodeType="withEffect">
                                  <p:stCondLst>
                                    <p:cond delay="900"/>
                                  </p:stCondLst>
                                  <p:iterate type="lt">
                                    <p:tmPct val="10000"/>
                                  </p:iterate>
                                  <p:childTnLst>
                                    <p:set>
                                      <p:cBhvr>
                                        <p:cTn id="27" dur="1" fill="hold">
                                          <p:stCondLst>
                                            <p:cond delay="0"/>
                                          </p:stCondLst>
                                        </p:cTn>
                                        <p:tgtEl>
                                          <p:spTgt spid="55"/>
                                        </p:tgtEl>
                                        <p:attrNameLst>
                                          <p:attrName>style.visibility</p:attrName>
                                        </p:attrNameLst>
                                      </p:cBhvr>
                                      <p:to>
                                        <p:strVal val="visible"/>
                                      </p:to>
                                    </p:set>
                                    <p:anim calcmode="lin" valueType="num">
                                      <p:cBhvr>
                                        <p:cTn id="28" dur="500" fill="hold"/>
                                        <p:tgtEl>
                                          <p:spTgt spid="55"/>
                                        </p:tgtEl>
                                        <p:attrNameLst>
                                          <p:attrName>ppt_w</p:attrName>
                                        </p:attrNameLst>
                                      </p:cBhvr>
                                      <p:tavLst>
                                        <p:tav tm="0">
                                          <p:val>
                                            <p:fltVal val="0"/>
                                          </p:val>
                                        </p:tav>
                                        <p:tav tm="100000">
                                          <p:val>
                                            <p:strVal val="#ppt_w"/>
                                          </p:val>
                                        </p:tav>
                                      </p:tavLst>
                                    </p:anim>
                                    <p:anim calcmode="lin" valueType="num">
                                      <p:cBhvr>
                                        <p:cTn id="29" dur="500" fill="hold"/>
                                        <p:tgtEl>
                                          <p:spTgt spid="55"/>
                                        </p:tgtEl>
                                        <p:attrNameLst>
                                          <p:attrName>ppt_h</p:attrName>
                                        </p:attrNameLst>
                                      </p:cBhvr>
                                      <p:tavLst>
                                        <p:tav tm="0">
                                          <p:val>
                                            <p:strVal val="#ppt_h"/>
                                          </p:val>
                                        </p:tav>
                                        <p:tav tm="100000">
                                          <p:val>
                                            <p:strVal val="#ppt_h"/>
                                          </p:val>
                                        </p:tav>
                                      </p:tavLst>
                                    </p:anim>
                                  </p:childTnLst>
                                </p:cTn>
                              </p:par>
                              <p:par>
                                <p:cTn id="30" presetID="22" presetClass="entr" presetSubtype="1" fill="hold" grpId="0" nodeType="withEffect">
                                  <p:stCondLst>
                                    <p:cond delay="1100"/>
                                  </p:stCondLst>
                                  <p:childTnLst>
                                    <p:set>
                                      <p:cBhvr>
                                        <p:cTn id="31" dur="1" fill="hold">
                                          <p:stCondLst>
                                            <p:cond delay="0"/>
                                          </p:stCondLst>
                                        </p:cTn>
                                        <p:tgtEl>
                                          <p:spTgt spid="56"/>
                                        </p:tgtEl>
                                        <p:attrNameLst>
                                          <p:attrName>style.visibility</p:attrName>
                                        </p:attrNameLst>
                                      </p:cBhvr>
                                      <p:to>
                                        <p:strVal val="visible"/>
                                      </p:to>
                                    </p:set>
                                    <p:animEffect transition="in" filter="wipe(up)">
                                      <p:cBhvr>
                                        <p:cTn id="32" dur="500"/>
                                        <p:tgtEl>
                                          <p:spTgt spid="56"/>
                                        </p:tgtEl>
                                      </p:cBhvr>
                                    </p:animEffect>
                                  </p:childTnLst>
                                </p:cTn>
                              </p:par>
                              <p:par>
                                <p:cTn id="33" presetID="22" presetClass="entr" presetSubtype="4" fill="hold" nodeType="withEffect">
                                  <p:stCondLst>
                                    <p:cond delay="1300"/>
                                  </p:stCondLst>
                                  <p:childTnLst>
                                    <p:set>
                                      <p:cBhvr>
                                        <p:cTn id="34" dur="1" fill="hold">
                                          <p:stCondLst>
                                            <p:cond delay="0"/>
                                          </p:stCondLst>
                                        </p:cTn>
                                        <p:tgtEl>
                                          <p:spTgt spid="14"/>
                                        </p:tgtEl>
                                        <p:attrNameLst>
                                          <p:attrName>style.visibility</p:attrName>
                                        </p:attrNameLst>
                                      </p:cBhvr>
                                      <p:to>
                                        <p:strVal val="visible"/>
                                      </p:to>
                                    </p:set>
                                    <p:animEffect transition="in" filter="wipe(down)">
                                      <p:cBhvr>
                                        <p:cTn id="35" dur="500"/>
                                        <p:tgtEl>
                                          <p:spTgt spid="14"/>
                                        </p:tgtEl>
                                      </p:cBhvr>
                                    </p:animEffect>
                                  </p:childTnLst>
                                </p:cTn>
                              </p:par>
                              <p:par>
                                <p:cTn id="36" presetID="17" presetClass="entr" presetSubtype="10" fill="hold" grpId="0" nodeType="withEffect">
                                  <p:stCondLst>
                                    <p:cond delay="1500"/>
                                  </p:stCondLst>
                                  <p:iterate type="lt">
                                    <p:tmPct val="10000"/>
                                  </p:iterate>
                                  <p:childTnLst>
                                    <p:set>
                                      <p:cBhvr>
                                        <p:cTn id="37" dur="1" fill="hold">
                                          <p:stCondLst>
                                            <p:cond delay="0"/>
                                          </p:stCondLst>
                                        </p:cTn>
                                        <p:tgtEl>
                                          <p:spTgt spid="46"/>
                                        </p:tgtEl>
                                        <p:attrNameLst>
                                          <p:attrName>style.visibility</p:attrName>
                                        </p:attrNameLst>
                                      </p:cBhvr>
                                      <p:to>
                                        <p:strVal val="visible"/>
                                      </p:to>
                                    </p:set>
                                    <p:anim calcmode="lin" valueType="num">
                                      <p:cBhvr>
                                        <p:cTn id="38" dur="500" fill="hold"/>
                                        <p:tgtEl>
                                          <p:spTgt spid="46"/>
                                        </p:tgtEl>
                                        <p:attrNameLst>
                                          <p:attrName>ppt_w</p:attrName>
                                        </p:attrNameLst>
                                      </p:cBhvr>
                                      <p:tavLst>
                                        <p:tav tm="0">
                                          <p:val>
                                            <p:fltVal val="0"/>
                                          </p:val>
                                        </p:tav>
                                        <p:tav tm="100000">
                                          <p:val>
                                            <p:strVal val="#ppt_w"/>
                                          </p:val>
                                        </p:tav>
                                      </p:tavLst>
                                    </p:anim>
                                    <p:anim calcmode="lin" valueType="num">
                                      <p:cBhvr>
                                        <p:cTn id="39" dur="500" fill="hold"/>
                                        <p:tgtEl>
                                          <p:spTgt spid="46"/>
                                        </p:tgtEl>
                                        <p:attrNameLst>
                                          <p:attrName>ppt_h</p:attrName>
                                        </p:attrNameLst>
                                      </p:cBhvr>
                                      <p:tavLst>
                                        <p:tav tm="0">
                                          <p:val>
                                            <p:strVal val="#ppt_h"/>
                                          </p:val>
                                        </p:tav>
                                        <p:tav tm="100000">
                                          <p:val>
                                            <p:strVal val="#ppt_h"/>
                                          </p:val>
                                        </p:tav>
                                      </p:tavLst>
                                    </p:anim>
                                  </p:childTnLst>
                                </p:cTn>
                              </p:par>
                              <p:par>
                                <p:cTn id="40" presetID="22" presetClass="entr" presetSubtype="1" fill="hold" grpId="0" nodeType="withEffect">
                                  <p:stCondLst>
                                    <p:cond delay="1700"/>
                                  </p:stCondLst>
                                  <p:childTnLst>
                                    <p:set>
                                      <p:cBhvr>
                                        <p:cTn id="41" dur="1" fill="hold">
                                          <p:stCondLst>
                                            <p:cond delay="0"/>
                                          </p:stCondLst>
                                        </p:cTn>
                                        <p:tgtEl>
                                          <p:spTgt spid="47"/>
                                        </p:tgtEl>
                                        <p:attrNameLst>
                                          <p:attrName>style.visibility</p:attrName>
                                        </p:attrNameLst>
                                      </p:cBhvr>
                                      <p:to>
                                        <p:strVal val="visible"/>
                                      </p:to>
                                    </p:set>
                                    <p:animEffect transition="in" filter="wipe(up)">
                                      <p:cBhvr>
                                        <p:cTn id="42" dur="500"/>
                                        <p:tgtEl>
                                          <p:spTgt spid="47"/>
                                        </p:tgtEl>
                                      </p:cBhvr>
                                    </p:animEffect>
                                  </p:childTnLst>
                                </p:cTn>
                              </p:par>
                              <p:par>
                                <p:cTn id="43" presetID="22" presetClass="entr" presetSubtype="1" fill="hold" nodeType="withEffect">
                                  <p:stCondLst>
                                    <p:cond delay="1800"/>
                                  </p:stCondLst>
                                  <p:childTnLst>
                                    <p:set>
                                      <p:cBhvr>
                                        <p:cTn id="44" dur="1" fill="hold">
                                          <p:stCondLst>
                                            <p:cond delay="0"/>
                                          </p:stCondLst>
                                        </p:cTn>
                                        <p:tgtEl>
                                          <p:spTgt spid="12"/>
                                        </p:tgtEl>
                                        <p:attrNameLst>
                                          <p:attrName>style.visibility</p:attrName>
                                        </p:attrNameLst>
                                      </p:cBhvr>
                                      <p:to>
                                        <p:strVal val="visible"/>
                                      </p:to>
                                    </p:set>
                                    <p:animEffect transition="in" filter="wipe(up)">
                                      <p:cBhvr>
                                        <p:cTn id="45" dur="500"/>
                                        <p:tgtEl>
                                          <p:spTgt spid="12"/>
                                        </p:tgtEl>
                                      </p:cBhvr>
                                    </p:animEffect>
                                  </p:childTnLst>
                                </p:cTn>
                              </p:par>
                              <p:par>
                                <p:cTn id="46" presetID="17" presetClass="entr" presetSubtype="10" fill="hold" grpId="0" nodeType="withEffect">
                                  <p:stCondLst>
                                    <p:cond delay="2000"/>
                                  </p:stCondLst>
                                  <p:iterate type="lt">
                                    <p:tmPct val="10000"/>
                                  </p:iterate>
                                  <p:childTnLst>
                                    <p:set>
                                      <p:cBhvr>
                                        <p:cTn id="47" dur="1" fill="hold">
                                          <p:stCondLst>
                                            <p:cond delay="0"/>
                                          </p:stCondLst>
                                        </p:cTn>
                                        <p:tgtEl>
                                          <p:spTgt spid="52"/>
                                        </p:tgtEl>
                                        <p:attrNameLst>
                                          <p:attrName>style.visibility</p:attrName>
                                        </p:attrNameLst>
                                      </p:cBhvr>
                                      <p:to>
                                        <p:strVal val="visible"/>
                                      </p:to>
                                    </p:set>
                                    <p:anim calcmode="lin" valueType="num">
                                      <p:cBhvr>
                                        <p:cTn id="48" dur="500" fill="hold"/>
                                        <p:tgtEl>
                                          <p:spTgt spid="52"/>
                                        </p:tgtEl>
                                        <p:attrNameLst>
                                          <p:attrName>ppt_w</p:attrName>
                                        </p:attrNameLst>
                                      </p:cBhvr>
                                      <p:tavLst>
                                        <p:tav tm="0">
                                          <p:val>
                                            <p:fltVal val="0"/>
                                          </p:val>
                                        </p:tav>
                                        <p:tav tm="100000">
                                          <p:val>
                                            <p:strVal val="#ppt_w"/>
                                          </p:val>
                                        </p:tav>
                                      </p:tavLst>
                                    </p:anim>
                                    <p:anim calcmode="lin" valueType="num">
                                      <p:cBhvr>
                                        <p:cTn id="49" dur="500" fill="hold"/>
                                        <p:tgtEl>
                                          <p:spTgt spid="52"/>
                                        </p:tgtEl>
                                        <p:attrNameLst>
                                          <p:attrName>ppt_h</p:attrName>
                                        </p:attrNameLst>
                                      </p:cBhvr>
                                      <p:tavLst>
                                        <p:tav tm="0">
                                          <p:val>
                                            <p:strVal val="#ppt_h"/>
                                          </p:val>
                                        </p:tav>
                                        <p:tav tm="100000">
                                          <p:val>
                                            <p:strVal val="#ppt_h"/>
                                          </p:val>
                                        </p:tav>
                                      </p:tavLst>
                                    </p:anim>
                                  </p:childTnLst>
                                </p:cTn>
                              </p:par>
                              <p:par>
                                <p:cTn id="50" presetID="22" presetClass="entr" presetSubtype="1" fill="hold" grpId="0" nodeType="withEffect">
                                  <p:stCondLst>
                                    <p:cond delay="2100"/>
                                  </p:stCondLst>
                                  <p:childTnLst>
                                    <p:set>
                                      <p:cBhvr>
                                        <p:cTn id="51" dur="1" fill="hold">
                                          <p:stCondLst>
                                            <p:cond delay="0"/>
                                          </p:stCondLst>
                                        </p:cTn>
                                        <p:tgtEl>
                                          <p:spTgt spid="53"/>
                                        </p:tgtEl>
                                        <p:attrNameLst>
                                          <p:attrName>style.visibility</p:attrName>
                                        </p:attrNameLst>
                                      </p:cBhvr>
                                      <p:to>
                                        <p:strVal val="visible"/>
                                      </p:to>
                                    </p:set>
                                    <p:animEffect transition="in" filter="wipe(up)">
                                      <p:cBhvr>
                                        <p:cTn id="52" dur="500"/>
                                        <p:tgtEl>
                                          <p:spTgt spid="53"/>
                                        </p:tgtEl>
                                      </p:cBhvr>
                                    </p:animEffect>
                                  </p:childTnLst>
                                </p:cTn>
                              </p:par>
                              <p:par>
                                <p:cTn id="53" presetID="22" presetClass="entr" presetSubtype="4" fill="hold" nodeType="withEffect">
                                  <p:stCondLst>
                                    <p:cond delay="2500"/>
                                  </p:stCondLst>
                                  <p:childTnLst>
                                    <p:set>
                                      <p:cBhvr>
                                        <p:cTn id="54" dur="1" fill="hold">
                                          <p:stCondLst>
                                            <p:cond delay="0"/>
                                          </p:stCondLst>
                                        </p:cTn>
                                        <p:tgtEl>
                                          <p:spTgt spid="13"/>
                                        </p:tgtEl>
                                        <p:attrNameLst>
                                          <p:attrName>style.visibility</p:attrName>
                                        </p:attrNameLst>
                                      </p:cBhvr>
                                      <p:to>
                                        <p:strVal val="visible"/>
                                      </p:to>
                                    </p:set>
                                    <p:animEffect transition="in" filter="wipe(down)">
                                      <p:cBhvr>
                                        <p:cTn id="55" dur="500"/>
                                        <p:tgtEl>
                                          <p:spTgt spid="13"/>
                                        </p:tgtEl>
                                      </p:cBhvr>
                                    </p:animEffect>
                                  </p:childTnLst>
                                </p:cTn>
                              </p:par>
                              <p:par>
                                <p:cTn id="56" presetID="17" presetClass="entr" presetSubtype="10" fill="hold" grpId="0" nodeType="withEffect">
                                  <p:stCondLst>
                                    <p:cond delay="2700"/>
                                  </p:stCondLst>
                                  <p:iterate type="lt">
                                    <p:tmPct val="10000"/>
                                  </p:iterate>
                                  <p:childTnLst>
                                    <p:set>
                                      <p:cBhvr>
                                        <p:cTn id="57" dur="1" fill="hold">
                                          <p:stCondLst>
                                            <p:cond delay="0"/>
                                          </p:stCondLst>
                                        </p:cTn>
                                        <p:tgtEl>
                                          <p:spTgt spid="49"/>
                                        </p:tgtEl>
                                        <p:attrNameLst>
                                          <p:attrName>style.visibility</p:attrName>
                                        </p:attrNameLst>
                                      </p:cBhvr>
                                      <p:to>
                                        <p:strVal val="visible"/>
                                      </p:to>
                                    </p:set>
                                    <p:anim calcmode="lin" valueType="num">
                                      <p:cBhvr>
                                        <p:cTn id="58" dur="500" fill="hold"/>
                                        <p:tgtEl>
                                          <p:spTgt spid="49"/>
                                        </p:tgtEl>
                                        <p:attrNameLst>
                                          <p:attrName>ppt_w</p:attrName>
                                        </p:attrNameLst>
                                      </p:cBhvr>
                                      <p:tavLst>
                                        <p:tav tm="0">
                                          <p:val>
                                            <p:fltVal val="0"/>
                                          </p:val>
                                        </p:tav>
                                        <p:tav tm="100000">
                                          <p:val>
                                            <p:strVal val="#ppt_w"/>
                                          </p:val>
                                        </p:tav>
                                      </p:tavLst>
                                    </p:anim>
                                    <p:anim calcmode="lin" valueType="num">
                                      <p:cBhvr>
                                        <p:cTn id="59" dur="500" fill="hold"/>
                                        <p:tgtEl>
                                          <p:spTgt spid="49"/>
                                        </p:tgtEl>
                                        <p:attrNameLst>
                                          <p:attrName>ppt_h</p:attrName>
                                        </p:attrNameLst>
                                      </p:cBhvr>
                                      <p:tavLst>
                                        <p:tav tm="0">
                                          <p:val>
                                            <p:strVal val="#ppt_h"/>
                                          </p:val>
                                        </p:tav>
                                        <p:tav tm="100000">
                                          <p:val>
                                            <p:strVal val="#ppt_h"/>
                                          </p:val>
                                        </p:tav>
                                      </p:tavLst>
                                    </p:anim>
                                  </p:childTnLst>
                                </p:cTn>
                              </p:par>
                              <p:par>
                                <p:cTn id="60" presetID="22" presetClass="entr" presetSubtype="1" fill="hold" grpId="0" nodeType="withEffect">
                                  <p:stCondLst>
                                    <p:cond delay="2800"/>
                                  </p:stCondLst>
                                  <p:childTnLst>
                                    <p:set>
                                      <p:cBhvr>
                                        <p:cTn id="61" dur="1" fill="hold">
                                          <p:stCondLst>
                                            <p:cond delay="0"/>
                                          </p:stCondLst>
                                        </p:cTn>
                                        <p:tgtEl>
                                          <p:spTgt spid="50"/>
                                        </p:tgtEl>
                                        <p:attrNameLst>
                                          <p:attrName>style.visibility</p:attrName>
                                        </p:attrNameLst>
                                      </p:cBhvr>
                                      <p:to>
                                        <p:strVal val="visible"/>
                                      </p:to>
                                    </p:set>
                                    <p:animEffect transition="in" filter="wipe(up)">
                                      <p:cBhvr>
                                        <p:cTn id="62"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7" grpId="0"/>
      <p:bldP spid="22" grpId="0"/>
      <p:bldP spid="42" grpId="0"/>
      <p:bldP spid="43" grpId="0"/>
      <p:bldP spid="46" grpId="0"/>
      <p:bldP spid="47" grpId="0"/>
      <p:bldP spid="49" grpId="0"/>
      <p:bldP spid="50" grpId="0"/>
      <p:bldP spid="52" grpId="0"/>
      <p:bldP spid="53" grpId="0"/>
      <p:bldP spid="55" grpId="0"/>
      <p:bldP spid="56"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1680</Words>
  <Application>Microsoft Office PowerPoint</Application>
  <PresentationFormat>全屏显示(16:9)</PresentationFormat>
  <Paragraphs>235</Paragraphs>
  <Slides>24</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24</vt:i4>
      </vt:variant>
    </vt:vector>
  </HeadingPairs>
  <TitlesOfParts>
    <vt:vector size="33" baseType="lpstr">
      <vt:lpstr>AgencyFB-Regular</vt:lpstr>
      <vt:lpstr>方正正纤黑简体</vt:lpstr>
      <vt:lpstr>黑体</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china</cp:lastModifiedBy>
  <cp:revision>18</cp:revision>
  <dcterms:created xsi:type="dcterms:W3CDTF">2016-12-21T06:20:31Z</dcterms:created>
  <dcterms:modified xsi:type="dcterms:W3CDTF">2017-06-15T16:39:26Z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2052-10.1.0.6028</vt:lpwstr>
  </property>
</Properties>
</file>

<file path=docProps/thumbnail.jpeg>
</file>